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1.8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custDataLst>
    <p:tags r:id="rId3"/>
  </p:custDataLst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8028800" cy="780288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2" Type="http://schemas.openxmlformats.org/officeDocument/2006/relationships/slide" Target="slides/slide1.xml" /><Relationship Id="rId3" Type="http://schemas.openxmlformats.org/officeDocument/2006/relationships/tags" Target="tags/tag1.xml" /><Relationship Id="rId4" Type="http://schemas.openxmlformats.org/officeDocument/2006/relationships/presProps" Target="presProps.xml" /><Relationship Id="rId5" Type="http://schemas.openxmlformats.org/officeDocument/2006/relationships/viewProps" Target="viewProps.xml" /><Relationship Id="rId6" Type="http://schemas.openxmlformats.org/officeDocument/2006/relationships/theme" Target="theme/theme1.xml" /><Relationship Id="rId7" Type="http://schemas.openxmlformats.org/officeDocument/2006/relationships/tableStyles" Target="tableStyles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089CD6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1F1F1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089CD6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089CD6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image" Target="../media/image1.jpeg" /><Relationship Id="rId7" Type="http://schemas.openxmlformats.org/officeDocument/2006/relationships/image" Target="../media/image2.jpeg" /><Relationship Id="rId8" Type="http://schemas.openxmlformats.org/officeDocument/2006/relationships/image" Target="../media/image3.jpeg" /><Relationship Id="rId9" Type="http://schemas.openxmlformats.org/officeDocument/2006/relationships/image" Target="../media/image4.png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6" name="bg object 16"/>
          <p:cNvPicPr/>
          <p:nvPr/>
        </p:nvPicPr>
        <p:blipFill>
          <a:blip r:embed="rId6"/>
          <a:stretch>
            <a:fillRect/>
          </a:stretch>
        </p:blipFill>
        <p:spPr>
          <a:xfrm>
            <a:off x="361987" y="2732504"/>
            <a:ext cx="6636085" cy="765482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7"/>
          <a:stretch>
            <a:fillRect/>
          </a:stretch>
        </p:blipFill>
        <p:spPr>
          <a:xfrm>
            <a:off x="361987" y="409399"/>
            <a:ext cx="6836025" cy="2227896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/>
          <a:stretch>
            <a:fillRect/>
          </a:stretch>
        </p:blipFill>
        <p:spPr>
          <a:xfrm>
            <a:off x="2989762" y="5426928"/>
            <a:ext cx="4046393" cy="123772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/>
          <a:stretch>
            <a:fillRect/>
          </a:stretch>
        </p:blipFill>
        <p:spPr>
          <a:xfrm>
            <a:off x="5512808" y="1594755"/>
            <a:ext cx="542692" cy="10473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72946" y="836778"/>
            <a:ext cx="809625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089CD6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962602" y="2663553"/>
            <a:ext cx="4087495" cy="33039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1F1F1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/>
  <p:timing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pc="-10"/>
              <a:t>INTRODUCTIONS...</a:t>
            </a:r>
          </a:p>
          <a:p>
            <a:pPr marL="25400" algn="just">
              <a:lnSpc>
                <a:spcPct val="100000"/>
              </a:lnSpc>
              <a:spcBef>
                <a:spcPts val="115"/>
              </a:spcBef>
            </a:pPr>
            <a:r>
              <a:rPr sz="950" spc="-25"/>
              <a:t>Welcoi”ne</a:t>
            </a:r>
            <a:r>
              <a:rPr sz="950"/>
              <a:t> </a:t>
            </a:r>
            <a:r>
              <a:rPr sz="950">
                <a:solidFill>
                  <a:srgbClr val="505050"/>
                </a:solidFill>
              </a:rPr>
              <a:t>to</a:t>
            </a:r>
            <a:r>
              <a:rPr sz="950" spc="100">
                <a:solidFill>
                  <a:srgbClr val="505050"/>
                </a:solidFill>
              </a:rPr>
              <a:t> </a:t>
            </a:r>
            <a:r>
              <a:rPr sz="950">
                <a:solidFill>
                  <a:srgbClr val="3D3D3D"/>
                </a:solidFill>
              </a:rPr>
              <a:t>the</a:t>
            </a:r>
            <a:r>
              <a:rPr sz="950" spc="-60">
                <a:solidFill>
                  <a:srgbClr val="3D3D3D"/>
                </a:solidFill>
              </a:rPr>
              <a:t> </a:t>
            </a:r>
            <a:r>
              <a:rPr sz="950">
                <a:solidFill>
                  <a:srgbClr val="383838"/>
                </a:solidFill>
              </a:rPr>
              <a:t>first</a:t>
            </a:r>
            <a:r>
              <a:rPr sz="950" spc="-25">
                <a:solidFill>
                  <a:srgbClr val="383838"/>
                </a:solidFill>
              </a:rPr>
              <a:t> </a:t>
            </a:r>
            <a:r>
              <a:rPr sz="950" spc="-10">
                <a:solidFill>
                  <a:srgbClr val="343434"/>
                </a:solidFill>
              </a:rPr>
              <a:t>I4orth</a:t>
            </a:r>
            <a:r>
              <a:rPr sz="950" spc="-55">
                <a:solidFill>
                  <a:srgbClr val="343434"/>
                </a:solidFill>
              </a:rPr>
              <a:t> </a:t>
            </a:r>
            <a:r>
              <a:rPr sz="950">
                <a:solidFill>
                  <a:srgbClr val="333333"/>
                </a:solidFill>
              </a:rPr>
              <a:t>Wlltshlre</a:t>
            </a:r>
            <a:r>
              <a:rPr sz="950" spc="95">
                <a:solidFill>
                  <a:srgbClr val="333333"/>
                </a:solidFill>
              </a:rPr>
              <a:t> </a:t>
            </a:r>
            <a:r>
              <a:rPr sz="950" spc="-45">
                <a:solidFill>
                  <a:srgbClr val="282828"/>
                </a:solidFill>
              </a:rPr>
              <a:t>AnnocJotes</a:t>
            </a:r>
            <a:r>
              <a:rPr sz="950" spc="25">
                <a:solidFill>
                  <a:srgbClr val="282828"/>
                </a:solidFill>
              </a:rPr>
              <a:t> </a:t>
            </a:r>
            <a:r>
              <a:rPr sz="950" spc="-10">
                <a:solidFill>
                  <a:srgbClr val="313131"/>
                </a:solidFill>
              </a:rPr>
              <a:t>newslettarl</a:t>
            </a:r>
            <a:endParaRPr sz="950"/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50"/>
          </a:p>
          <a:p>
            <a:pPr marL="17780" marR="8255" algn="just">
              <a:lnSpc>
                <a:spcPct val="83300"/>
              </a:lnSpc>
            </a:pPr>
            <a:r>
              <a:rPr sz="1100" spc="-165">
                <a:solidFill>
                  <a:srgbClr val="2F2F2F"/>
                </a:solidFill>
              </a:rPr>
              <a:t>hey</a:t>
            </a:r>
            <a:r>
              <a:rPr sz="1100" spc="-40">
                <a:solidFill>
                  <a:srgbClr val="2F2F2F"/>
                </a:solidFill>
              </a:rPr>
              <a:t> </a:t>
            </a:r>
            <a:r>
              <a:rPr sz="1100" spc="-45">
                <a:solidFill>
                  <a:srgbClr val="5B5B5B"/>
                </a:solidFill>
              </a:rPr>
              <a:t>nome</a:t>
            </a:r>
            <a:r>
              <a:rPr sz="1100" spc="-10">
                <a:solidFill>
                  <a:srgbClr val="5B5B5B"/>
                </a:solidFill>
              </a:rPr>
              <a:t> </a:t>
            </a:r>
            <a:r>
              <a:rPr sz="1100" spc="-80">
                <a:solidFill>
                  <a:srgbClr val="484848"/>
                </a:solidFill>
              </a:rPr>
              <a:t>Is</a:t>
            </a:r>
            <a:r>
              <a:rPr sz="1100" spc="15">
                <a:solidFill>
                  <a:srgbClr val="484848"/>
                </a:solidFill>
              </a:rPr>
              <a:t> </a:t>
            </a:r>
            <a:r>
              <a:rPr sz="1100" spc="-90"/>
              <a:t>Sophie</a:t>
            </a:r>
            <a:r>
              <a:rPr sz="1100" spc="30"/>
              <a:t> </a:t>
            </a:r>
            <a:r>
              <a:rPr sz="1100" spc="-70">
                <a:solidFill>
                  <a:srgbClr val="313131"/>
                </a:solidFill>
              </a:rPr>
              <a:t>Harford</a:t>
            </a:r>
            <a:r>
              <a:rPr sz="1100" spc="25">
                <a:solidFill>
                  <a:srgbClr val="313131"/>
                </a:solidFill>
              </a:rPr>
              <a:t> </a:t>
            </a:r>
            <a:r>
              <a:rPr sz="1100" spc="-40">
                <a:solidFill>
                  <a:srgbClr val="343434"/>
                </a:solidFill>
              </a:rPr>
              <a:t>oral</a:t>
            </a:r>
            <a:r>
              <a:rPr sz="1100" spc="10">
                <a:solidFill>
                  <a:srgbClr val="343434"/>
                </a:solidFill>
              </a:rPr>
              <a:t> </a:t>
            </a:r>
            <a:r>
              <a:rPr sz="1100" spc="-25">
                <a:solidFill>
                  <a:srgbClr val="424242"/>
                </a:solidFill>
              </a:rPr>
              <a:t>I</a:t>
            </a:r>
            <a:r>
              <a:rPr sz="1100" spc="-80">
                <a:solidFill>
                  <a:srgbClr val="424242"/>
                </a:solidFill>
              </a:rPr>
              <a:t> </a:t>
            </a:r>
            <a:r>
              <a:rPr sz="1100" spc="20">
                <a:solidFill>
                  <a:srgbClr val="3B3B3B"/>
                </a:solidFill>
              </a:rPr>
              <a:t>am</a:t>
            </a:r>
            <a:r>
              <a:rPr sz="1100" spc="-75">
                <a:solidFill>
                  <a:srgbClr val="3B3B3B"/>
                </a:solidFill>
              </a:rPr>
              <a:t> </a:t>
            </a:r>
            <a:r>
              <a:rPr sz="1100" spc="-40">
                <a:solidFill>
                  <a:srgbClr val="5B5B5B"/>
                </a:solidFill>
              </a:rPr>
              <a:t>It›e</a:t>
            </a:r>
            <a:r>
              <a:rPr sz="1100" spc="-5">
                <a:solidFill>
                  <a:srgbClr val="5B5B5B"/>
                </a:solidFill>
              </a:rPr>
              <a:t> </a:t>
            </a:r>
            <a:r>
              <a:rPr sz="1100" spc="20">
                <a:solidFill>
                  <a:srgbClr val="505050"/>
                </a:solidFill>
              </a:rPr>
              <a:t>raw</a:t>
            </a:r>
            <a:r>
              <a:rPr sz="1100" spc="90">
                <a:solidFill>
                  <a:srgbClr val="505050"/>
                </a:solidFill>
              </a:rPr>
              <a:t> </a:t>
            </a:r>
            <a:r>
              <a:rPr sz="1100" spc="-95">
                <a:solidFill>
                  <a:srgbClr val="282828"/>
                </a:solidFill>
              </a:rPr>
              <a:t>AseocIate</a:t>
            </a:r>
            <a:r>
              <a:rPr sz="1100" spc="10">
                <a:solidFill>
                  <a:srgbClr val="282828"/>
                </a:solidFill>
              </a:rPr>
              <a:t> </a:t>
            </a:r>
            <a:r>
              <a:rPr sz="1100" spc="-130">
                <a:solidFill>
                  <a:srgbClr val="2F2F2F"/>
                </a:solidFill>
              </a:rPr>
              <a:t>Coc+dPiab-</a:t>
            </a:r>
            <a:r>
              <a:rPr sz="1100" spc="-85">
                <a:solidFill>
                  <a:srgbClr val="2F2F2F"/>
                </a:solidFill>
              </a:rPr>
              <a:t>x'</a:t>
            </a:r>
            <a:r>
              <a:rPr sz="1100" spc="85">
                <a:solidFill>
                  <a:srgbClr val="2F2F2F"/>
                </a:solidFill>
              </a:rPr>
              <a:t> </a:t>
            </a:r>
            <a:r>
              <a:rPr sz="1100" spc="-20">
                <a:solidFill>
                  <a:srgbClr val="424242"/>
                </a:solidFill>
              </a:rPr>
              <a:t>frx</a:t>
            </a:r>
            <a:r>
              <a:rPr sz="1100" spc="-15">
                <a:solidFill>
                  <a:srgbClr val="424242"/>
                </a:solidFill>
              </a:rPr>
              <a:t> </a:t>
            </a:r>
            <a:r>
              <a:rPr sz="1100" spc="-30">
                <a:solidFill>
                  <a:srgbClr val="242424"/>
                </a:solidFill>
              </a:rPr>
              <a:t>the</a:t>
            </a:r>
            <a:r>
              <a:rPr sz="1100" spc="10">
                <a:solidFill>
                  <a:srgbClr val="242424"/>
                </a:solidFill>
              </a:rPr>
              <a:t> </a:t>
            </a:r>
            <a:r>
              <a:rPr sz="1100" spc="-60">
                <a:solidFill>
                  <a:srgbClr val="282828"/>
                </a:solidFill>
              </a:rPr>
              <a:t>area.</a:t>
            </a:r>
            <a:r>
              <a:rPr sz="1100">
                <a:solidFill>
                  <a:srgbClr val="282828"/>
                </a:solidFill>
              </a:rPr>
              <a:t> </a:t>
            </a:r>
            <a:r>
              <a:rPr sz="1100" spc="-60">
                <a:solidFill>
                  <a:srgbClr val="313131"/>
                </a:solidFill>
              </a:rPr>
              <a:t>alongside</a:t>
            </a:r>
            <a:r>
              <a:rPr sz="1100" spc="105">
                <a:solidFill>
                  <a:srgbClr val="313131"/>
                </a:solidFill>
              </a:rPr>
              <a:t> </a:t>
            </a:r>
            <a:r>
              <a:rPr sz="1100" spc="-50">
                <a:solidFill>
                  <a:srgbClr val="4F4F4F"/>
                </a:solidFill>
              </a:rPr>
              <a:t>thle</a:t>
            </a:r>
            <a:r>
              <a:rPr sz="1100" spc="-15">
                <a:solidFill>
                  <a:srgbClr val="4F4F4F"/>
                </a:solidFill>
              </a:rPr>
              <a:t> </a:t>
            </a:r>
            <a:r>
              <a:rPr sz="1100" spc="-50">
                <a:solidFill>
                  <a:srgbClr val="707070"/>
                </a:solidFill>
              </a:rPr>
              <a:t>role,</a:t>
            </a:r>
            <a:r>
              <a:rPr sz="1100" spc="-80">
                <a:solidFill>
                  <a:srgbClr val="707070"/>
                </a:solidFill>
              </a:rPr>
              <a:t> </a:t>
            </a:r>
            <a:r>
              <a:rPr sz="1100" spc="-35">
                <a:solidFill>
                  <a:srgbClr val="424242"/>
                </a:solidFill>
              </a:rPr>
              <a:t>I</a:t>
            </a:r>
            <a:r>
              <a:rPr sz="1100" spc="40">
                <a:solidFill>
                  <a:srgbClr val="424242"/>
                </a:solidFill>
              </a:rPr>
              <a:t> </a:t>
            </a:r>
            <a:r>
              <a:rPr sz="1100" spc="-100">
                <a:solidFill>
                  <a:srgbClr val="383838"/>
                </a:solidFill>
              </a:rPr>
              <a:t>worL</a:t>
            </a:r>
            <a:r>
              <a:rPr sz="1100" spc="40">
                <a:solidFill>
                  <a:srgbClr val="383838"/>
                </a:solidFill>
              </a:rPr>
              <a:t> </a:t>
            </a:r>
            <a:r>
              <a:rPr sz="1100" spc="-35">
                <a:solidFill>
                  <a:srgbClr val="282828"/>
                </a:solidFill>
              </a:rPr>
              <a:t>as</a:t>
            </a:r>
            <a:r>
              <a:rPr sz="1100" spc="10">
                <a:solidFill>
                  <a:srgbClr val="282828"/>
                </a:solidFill>
              </a:rPr>
              <a:t> </a:t>
            </a:r>
            <a:r>
              <a:rPr sz="1100" spc="-20">
                <a:solidFill>
                  <a:srgbClr val="3F3F3F"/>
                </a:solidFill>
              </a:rPr>
              <a:t>a</a:t>
            </a:r>
            <a:r>
              <a:rPr sz="1100" spc="40">
                <a:solidFill>
                  <a:srgbClr val="3F3F3F"/>
                </a:solidFill>
              </a:rPr>
              <a:t> </a:t>
            </a:r>
            <a:r>
              <a:rPr sz="1100" spc="-50">
                <a:solidFill>
                  <a:srgbClr val="424242"/>
                </a:solidFill>
              </a:rPr>
              <a:t>plonlst,</a:t>
            </a:r>
            <a:r>
              <a:rPr sz="1100" spc="20">
                <a:solidFill>
                  <a:srgbClr val="424242"/>
                </a:solidFill>
              </a:rPr>
              <a:t> </a:t>
            </a:r>
            <a:r>
              <a:rPr sz="1100" spc="-60">
                <a:solidFill>
                  <a:srgbClr val="383838"/>
                </a:solidFill>
              </a:rPr>
              <a:t>celllsg</a:t>
            </a:r>
            <a:r>
              <a:rPr sz="1100" spc="-10">
                <a:solidFill>
                  <a:srgbClr val="383838"/>
                </a:solidFill>
              </a:rPr>
              <a:t> </a:t>
            </a:r>
            <a:r>
              <a:rPr sz="1100" spc="-15">
                <a:solidFill>
                  <a:srgbClr val="282828"/>
                </a:solidFill>
              </a:rPr>
              <a:t>mudc</a:t>
            </a:r>
            <a:r>
              <a:rPr sz="1100" spc="114">
                <a:solidFill>
                  <a:srgbClr val="282828"/>
                </a:solidFill>
              </a:rPr>
              <a:t> </a:t>
            </a:r>
            <a:r>
              <a:rPr sz="1100" spc="-80">
                <a:solidFill>
                  <a:srgbClr val="828282"/>
                </a:solidFill>
              </a:rPr>
              <a:t>wlueab-</a:t>
            </a:r>
            <a:r>
              <a:rPr sz="1100" spc="-90">
                <a:solidFill>
                  <a:srgbClr val="828282"/>
                </a:solidFill>
              </a:rPr>
              <a:t>+</a:t>
            </a:r>
            <a:r>
              <a:rPr sz="1100" spc="-45">
                <a:solidFill>
                  <a:srgbClr val="828282"/>
                </a:solidFill>
              </a:rPr>
              <a:t> </a:t>
            </a:r>
            <a:r>
              <a:rPr sz="1100" spc="-20">
                <a:solidFill>
                  <a:srgbClr val="3D3D3D"/>
                </a:solidFill>
              </a:rPr>
              <a:t>and</a:t>
            </a:r>
            <a:r>
              <a:rPr sz="1100" spc="-60">
                <a:solidFill>
                  <a:srgbClr val="3D3D3D"/>
                </a:solidFill>
              </a:rPr>
              <a:t> </a:t>
            </a:r>
            <a:r>
              <a:rPr sz="1100" spc="-70">
                <a:solidFill>
                  <a:srgbClr val="3D3D3D"/>
                </a:solidFill>
              </a:rPr>
              <a:t>Neurologic</a:t>
            </a:r>
            <a:r>
              <a:rPr sz="1100" spc="65">
                <a:solidFill>
                  <a:srgbClr val="3D3D3D"/>
                </a:solidFill>
              </a:rPr>
              <a:t> </a:t>
            </a:r>
            <a:r>
              <a:rPr sz="1100" spc="-75">
                <a:solidFill>
                  <a:srgbClr val="232323"/>
                </a:solidFill>
              </a:rPr>
              <a:t>Music</a:t>
            </a:r>
            <a:r>
              <a:rPr sz="1100" spc="40">
                <a:solidFill>
                  <a:srgbClr val="232323"/>
                </a:solidFill>
              </a:rPr>
              <a:t> </a:t>
            </a:r>
            <a:r>
              <a:rPr sz="1100" spc="35">
                <a:solidFill>
                  <a:srgbClr val="232323"/>
                </a:solidFill>
              </a:rPr>
              <a:t>leroplsr,</a:t>
            </a:r>
            <a:r>
              <a:rPr sz="1100" spc="-10">
                <a:solidFill>
                  <a:srgbClr val="232323"/>
                </a:solidFill>
              </a:rPr>
              <a:t> </a:t>
            </a:r>
            <a:r>
              <a:rPr sz="1100" spc="-40">
                <a:solidFill>
                  <a:srgbClr val="282828"/>
                </a:solidFill>
              </a:rPr>
              <a:t>and</a:t>
            </a:r>
            <a:r>
              <a:rPr sz="1100" spc="-5">
                <a:solidFill>
                  <a:srgbClr val="282828"/>
                </a:solidFill>
              </a:rPr>
              <a:t> </a:t>
            </a:r>
            <a:r>
              <a:rPr sz="1100" spc="-20">
                <a:solidFill>
                  <a:srgbClr val="444444"/>
                </a:solidFill>
              </a:rPr>
              <a:t>I</a:t>
            </a:r>
            <a:r>
              <a:rPr sz="1100" spc="-10">
                <a:solidFill>
                  <a:srgbClr val="444444"/>
                </a:solidFill>
              </a:rPr>
              <a:t> </a:t>
            </a:r>
            <a:r>
              <a:rPr sz="1100" spc="-20">
                <a:solidFill>
                  <a:srgbClr val="282828"/>
                </a:solidFill>
              </a:rPr>
              <a:t>am</a:t>
            </a:r>
            <a:r>
              <a:rPr sz="1100" spc="30">
                <a:solidFill>
                  <a:srgbClr val="282828"/>
                </a:solidFill>
              </a:rPr>
              <a:t> </a:t>
            </a:r>
            <a:r>
              <a:rPr sz="1100" spc="-60">
                <a:solidFill>
                  <a:srgbClr val="343434"/>
                </a:solidFill>
              </a:rPr>
              <a:t>passionate</a:t>
            </a:r>
            <a:r>
              <a:rPr sz="1100" spc="85">
                <a:solidFill>
                  <a:srgbClr val="343434"/>
                </a:solidFill>
              </a:rPr>
              <a:t> </a:t>
            </a:r>
            <a:r>
              <a:rPr sz="1100" spc="-50">
                <a:solidFill>
                  <a:srgbClr val="525252"/>
                </a:solidFill>
              </a:rPr>
              <a:t>about</a:t>
            </a:r>
            <a:r>
              <a:rPr sz="1100" spc="70">
                <a:solidFill>
                  <a:srgbClr val="525252"/>
                </a:solidFill>
              </a:rPr>
              <a:t> </a:t>
            </a:r>
            <a:r>
              <a:rPr sz="1100" spc="-85">
                <a:solidFill>
                  <a:srgbClr val="414141"/>
                </a:solidFill>
              </a:rPr>
              <a:t>eLipportfng</a:t>
            </a:r>
            <a:r>
              <a:rPr sz="1100" spc="-55">
                <a:solidFill>
                  <a:srgbClr val="414141"/>
                </a:solidFill>
              </a:rPr>
              <a:t> </a:t>
            </a:r>
            <a:r>
              <a:rPr sz="1100" spc="-35">
                <a:solidFill>
                  <a:srgbClr val="242424"/>
                </a:solidFill>
              </a:rPr>
              <a:t>hlgh-quollty,</a:t>
            </a:r>
            <a:r>
              <a:rPr sz="1100" spc="-100">
                <a:solidFill>
                  <a:srgbClr val="242424"/>
                </a:solidFill>
              </a:rPr>
              <a:t> </a:t>
            </a:r>
            <a:r>
              <a:rPr sz="1100" spc="-105">
                <a:solidFill>
                  <a:srgbClr val="282828"/>
                </a:solidFill>
              </a:rPr>
              <a:t>occaas€ole</a:t>
            </a:r>
            <a:r>
              <a:rPr sz="1100" spc="-60">
                <a:solidFill>
                  <a:srgbClr val="282828"/>
                </a:solidFill>
              </a:rPr>
              <a:t> </a:t>
            </a:r>
            <a:r>
              <a:rPr sz="1100" spc="-50">
                <a:solidFill>
                  <a:srgbClr val="262626"/>
                </a:solidFill>
              </a:rPr>
              <a:t>muslc</a:t>
            </a:r>
            <a:r>
              <a:rPr sz="1100" spc="-10">
                <a:solidFill>
                  <a:srgbClr val="262626"/>
                </a:solidFill>
              </a:rPr>
              <a:t> </a:t>
            </a:r>
            <a:r>
              <a:rPr sz="1100" spc="-65">
                <a:solidFill>
                  <a:srgbClr val="242424"/>
                </a:solidFill>
              </a:rPr>
              <a:t>ecluoatlon </a:t>
            </a:r>
            <a:r>
              <a:rPr sz="1100" spc="-45">
                <a:solidFill>
                  <a:srgbClr val="696969"/>
                </a:solidFill>
              </a:rPr>
              <a:t>for</a:t>
            </a:r>
            <a:r>
              <a:rPr sz="1100" spc="-90">
                <a:solidFill>
                  <a:srgbClr val="696969"/>
                </a:solidFill>
              </a:rPr>
              <a:t> </a:t>
            </a:r>
            <a:r>
              <a:rPr sz="1100" spc="-40">
                <a:solidFill>
                  <a:srgbClr val="232323"/>
                </a:solidFill>
              </a:rPr>
              <a:t>children</a:t>
            </a:r>
            <a:r>
              <a:rPr sz="1100" spc="-114">
                <a:solidFill>
                  <a:srgbClr val="232323"/>
                </a:solidFill>
              </a:rPr>
              <a:t> </a:t>
            </a:r>
            <a:r>
              <a:rPr sz="1100" spc="-20">
                <a:solidFill>
                  <a:srgbClr val="282828"/>
                </a:solidFill>
              </a:rPr>
              <a:t>and</a:t>
            </a:r>
            <a:r>
              <a:rPr sz="1100" spc="-145">
                <a:solidFill>
                  <a:srgbClr val="282828"/>
                </a:solidFill>
              </a:rPr>
              <a:t> </a:t>
            </a:r>
            <a:r>
              <a:rPr sz="1100" spc="-45">
                <a:solidFill>
                  <a:srgbClr val="363636"/>
                </a:solidFill>
              </a:rPr>
              <a:t>young</a:t>
            </a:r>
            <a:r>
              <a:rPr sz="1100" spc="-90">
                <a:solidFill>
                  <a:srgbClr val="363636"/>
                </a:solidFill>
              </a:rPr>
              <a:t> </a:t>
            </a:r>
            <a:r>
              <a:rPr sz="1100" spc="-50">
                <a:solidFill>
                  <a:srgbClr val="424242"/>
                </a:solidFill>
              </a:rPr>
              <a:t>people</a:t>
            </a:r>
            <a:endParaRPr sz="1100"/>
          </a:p>
          <a:p>
            <a:pPr marL="15240" marR="6350" indent="8255" algn="just">
              <a:lnSpc>
                <a:spcPct val="96500"/>
              </a:lnSpc>
              <a:spcBef>
                <a:spcPts val="1045"/>
              </a:spcBef>
            </a:pPr>
            <a:r>
              <a:rPr sz="950">
                <a:solidFill>
                  <a:srgbClr val="424242"/>
                </a:solidFill>
              </a:rPr>
              <a:t>The</a:t>
            </a:r>
            <a:r>
              <a:rPr sz="950" spc="160">
                <a:solidFill>
                  <a:srgbClr val="424242"/>
                </a:solidFill>
              </a:rPr>
              <a:t>  </a:t>
            </a:r>
            <a:r>
              <a:rPr sz="950">
                <a:solidFill>
                  <a:srgbClr val="313131"/>
                </a:solidFill>
              </a:rPr>
              <a:t>Associate</a:t>
            </a:r>
            <a:r>
              <a:rPr sz="950" spc="125">
                <a:solidFill>
                  <a:srgbClr val="313131"/>
                </a:solidFill>
              </a:rPr>
              <a:t>  </a:t>
            </a:r>
            <a:r>
              <a:rPr sz="950">
                <a:solidFill>
                  <a:srgbClr val="3D3D3D"/>
                </a:solidFill>
              </a:rPr>
              <a:t>Coord</a:t>
            </a:r>
            <a:r>
              <a:rPr sz="950" spc="-50">
                <a:solidFill>
                  <a:srgbClr val="3D3D3D"/>
                </a:solidFill>
              </a:rPr>
              <a:t> </a:t>
            </a:r>
            <a:r>
              <a:rPr sz="950">
                <a:solidFill>
                  <a:srgbClr val="313131"/>
                </a:solidFill>
              </a:rPr>
              <a:t>notor</a:t>
            </a:r>
            <a:r>
              <a:rPr sz="950" spc="150">
                <a:solidFill>
                  <a:srgbClr val="313131"/>
                </a:solidFill>
              </a:rPr>
              <a:t>  </a:t>
            </a:r>
            <a:r>
              <a:rPr sz="950"/>
              <a:t>role</a:t>
            </a:r>
            <a:r>
              <a:rPr sz="950" spc="125"/>
              <a:t>  </a:t>
            </a:r>
            <a:r>
              <a:rPr sz="950">
                <a:solidFill>
                  <a:srgbClr val="3F3F3F"/>
                </a:solidFill>
              </a:rPr>
              <a:t>has</a:t>
            </a:r>
            <a:r>
              <a:rPr sz="950" spc="120">
                <a:solidFill>
                  <a:srgbClr val="3F3F3F"/>
                </a:solidFill>
              </a:rPr>
              <a:t>  </a:t>
            </a:r>
            <a:r>
              <a:rPr sz="950">
                <a:solidFill>
                  <a:srgbClr val="6B6B6B"/>
                </a:solidFill>
              </a:rPr>
              <a:t>i&gt;een</a:t>
            </a:r>
            <a:r>
              <a:rPr sz="950" spc="465">
                <a:solidFill>
                  <a:srgbClr val="6B6B6B"/>
                </a:solidFill>
              </a:rPr>
              <a:t> </a:t>
            </a:r>
            <a:r>
              <a:rPr sz="950">
                <a:solidFill>
                  <a:srgbClr val="333333"/>
                </a:solidFill>
              </a:rPr>
              <a:t>cre&lt;itad</a:t>
            </a:r>
            <a:r>
              <a:rPr sz="950" spc="375">
                <a:solidFill>
                  <a:srgbClr val="333333"/>
                </a:solidFill>
              </a:rPr>
              <a:t>    </a:t>
            </a:r>
            <a:r>
              <a:rPr sz="950" spc="-10">
                <a:solidFill>
                  <a:srgbClr val="232323"/>
                </a:solidFill>
              </a:rPr>
              <a:t>seengI1'ien </a:t>
            </a:r>
            <a:r>
              <a:rPr sz="950"/>
              <a:t>communloatlon</a:t>
            </a:r>
            <a:r>
              <a:rPr sz="950" spc="370"/>
              <a:t> </a:t>
            </a:r>
            <a:r>
              <a:rPr sz="950">
                <a:solidFill>
                  <a:srgbClr val="424242"/>
                </a:solidFill>
              </a:rPr>
              <a:t>between</a:t>
            </a:r>
            <a:r>
              <a:rPr sz="950" spc="475">
                <a:solidFill>
                  <a:srgbClr val="424242"/>
                </a:solidFill>
              </a:rPr>
              <a:t> </a:t>
            </a:r>
            <a:r>
              <a:rPr sz="950">
                <a:solidFill>
                  <a:srgbClr val="2A2A2A"/>
                </a:solidFill>
              </a:rPr>
              <a:t>the</a:t>
            </a:r>
            <a:r>
              <a:rPr sz="950" spc="425">
                <a:solidFill>
                  <a:srgbClr val="2A2A2A"/>
                </a:solidFill>
              </a:rPr>
              <a:t> </a:t>
            </a:r>
            <a:r>
              <a:rPr sz="950">
                <a:solidFill>
                  <a:srgbClr val="333333"/>
                </a:solidFill>
              </a:rPr>
              <a:t>Olouoesb</a:t>
            </a:r>
            <a:r>
              <a:rPr sz="950" spc="420">
                <a:solidFill>
                  <a:srgbClr val="333333"/>
                </a:solidFill>
              </a:rPr>
              <a:t> </a:t>
            </a:r>
            <a:r>
              <a:rPr sz="950">
                <a:solidFill>
                  <a:srgbClr val="333333"/>
                </a:solidFill>
              </a:rPr>
              <a:t>'sNre.</a:t>
            </a:r>
            <a:r>
              <a:rPr sz="950" spc="405">
                <a:solidFill>
                  <a:srgbClr val="333333"/>
                </a:solidFill>
              </a:rPr>
              <a:t> </a:t>
            </a:r>
            <a:r>
              <a:rPr sz="950">
                <a:solidFill>
                  <a:srgbClr val="6B6B6B"/>
                </a:solidFill>
              </a:rPr>
              <a:t>Swindon</a:t>
            </a:r>
            <a:r>
              <a:rPr sz="950" spc="370">
                <a:solidFill>
                  <a:srgbClr val="6B6B6B"/>
                </a:solidFill>
              </a:rPr>
              <a:t> </a:t>
            </a:r>
            <a:r>
              <a:rPr sz="950" spc="70">
                <a:solidFill>
                  <a:srgbClr val="282828"/>
                </a:solidFill>
              </a:rPr>
              <a:t>and</a:t>
            </a:r>
            <a:r>
              <a:rPr sz="950" spc="330">
                <a:solidFill>
                  <a:srgbClr val="282828"/>
                </a:solidFill>
              </a:rPr>
              <a:t> </a:t>
            </a:r>
            <a:r>
              <a:rPr sz="950" spc="-10">
                <a:solidFill>
                  <a:srgbClr val="343434"/>
                </a:solidFill>
              </a:rPr>
              <a:t>Wlltshlre </a:t>
            </a:r>
            <a:r>
              <a:rPr sz="950">
                <a:solidFill>
                  <a:srgbClr val="343434"/>
                </a:solidFill>
              </a:rPr>
              <a:t>(osW)</a:t>
            </a:r>
            <a:r>
              <a:rPr sz="950" spc="325">
                <a:solidFill>
                  <a:srgbClr val="343434"/>
                </a:solidFill>
              </a:rPr>
              <a:t> </a:t>
            </a:r>
            <a:r>
              <a:rPr sz="950">
                <a:solidFill>
                  <a:srgbClr val="2D2D2D"/>
                </a:solidFill>
              </a:rPr>
              <a:t>Muslc</a:t>
            </a:r>
            <a:r>
              <a:rPr sz="950" spc="270">
                <a:solidFill>
                  <a:srgbClr val="2D2D2D"/>
                </a:solidFill>
              </a:rPr>
              <a:t> </a:t>
            </a:r>
            <a:r>
              <a:rPr sz="950" spc="-10">
                <a:solidFill>
                  <a:srgbClr val="424242"/>
                </a:solidFill>
              </a:rPr>
              <a:t>HMb</a:t>
            </a:r>
            <a:r>
              <a:rPr sz="950" spc="195">
                <a:solidFill>
                  <a:srgbClr val="424242"/>
                </a:solidFill>
              </a:rPr>
              <a:t> </a:t>
            </a:r>
            <a:r>
              <a:rPr sz="950" spc="70">
                <a:solidFill>
                  <a:srgbClr val="262626"/>
                </a:solidFill>
              </a:rPr>
              <a:t>and</a:t>
            </a:r>
            <a:r>
              <a:rPr sz="950" spc="180">
                <a:solidFill>
                  <a:srgbClr val="262626"/>
                </a:solidFill>
              </a:rPr>
              <a:t> </a:t>
            </a:r>
            <a:r>
              <a:rPr sz="950">
                <a:solidFill>
                  <a:srgbClr val="2F2F2F"/>
                </a:solidFill>
              </a:rPr>
              <a:t>la</a:t>
            </a:r>
            <a:r>
              <a:rPr sz="950" spc="490">
                <a:solidFill>
                  <a:srgbClr val="2F2F2F"/>
                </a:solidFill>
              </a:rPr>
              <a:t> </a:t>
            </a:r>
            <a:r>
              <a:rPr sz="950">
                <a:solidFill>
                  <a:srgbClr val="262626"/>
                </a:solidFill>
              </a:rPr>
              <a:t>ossoclore</a:t>
            </a:r>
            <a:r>
              <a:rPr sz="950" spc="340">
                <a:solidFill>
                  <a:srgbClr val="262626"/>
                </a:solidFill>
              </a:rPr>
              <a:t> </a:t>
            </a:r>
            <a:r>
              <a:rPr sz="950" spc="-10">
                <a:solidFill>
                  <a:srgbClr val="232323"/>
                </a:solidFill>
              </a:rPr>
              <a:t>te&lt;icher8,</a:t>
            </a:r>
            <a:r>
              <a:rPr sz="950" spc="170">
                <a:solidFill>
                  <a:srgbClr val="232323"/>
                </a:solidFill>
              </a:rPr>
              <a:t> </a:t>
            </a:r>
            <a:r>
              <a:rPr sz="950">
                <a:solidFill>
                  <a:srgbClr val="3D3D3D"/>
                </a:solidFill>
              </a:rPr>
              <a:t>helplng</a:t>
            </a:r>
            <a:r>
              <a:rPr sz="950" spc="300">
                <a:solidFill>
                  <a:srgbClr val="3D3D3D"/>
                </a:solidFill>
              </a:rPr>
              <a:t> </a:t>
            </a:r>
            <a:r>
              <a:rPr sz="950">
                <a:solidFill>
                  <a:srgbClr val="3B3B3B"/>
                </a:solidFill>
              </a:rPr>
              <a:t>to</a:t>
            </a:r>
            <a:r>
              <a:rPr sz="950" spc="265">
                <a:solidFill>
                  <a:srgbClr val="3B3B3B"/>
                </a:solidFill>
              </a:rPr>
              <a:t> </a:t>
            </a:r>
            <a:r>
              <a:rPr sz="950">
                <a:solidFill>
                  <a:srgbClr val="242424"/>
                </a:solidFill>
              </a:rPr>
              <a:t>ernure</a:t>
            </a:r>
            <a:r>
              <a:rPr sz="950" spc="220">
                <a:solidFill>
                  <a:srgbClr val="242424"/>
                </a:solidFill>
              </a:rPr>
              <a:t> </a:t>
            </a:r>
            <a:r>
              <a:rPr sz="950" spc="-10">
                <a:solidFill>
                  <a:srgbClr val="3D3D3D"/>
                </a:solidFill>
              </a:rPr>
              <a:t>tf&lt;it </a:t>
            </a:r>
            <a:r>
              <a:rPr sz="950">
                <a:solidFill>
                  <a:srgbClr val="3B3B3B"/>
                </a:solidFill>
              </a:rPr>
              <a:t>Impo+font</a:t>
            </a:r>
            <a:r>
              <a:rPr sz="950" spc="95">
                <a:solidFill>
                  <a:srgbClr val="3B3B3B"/>
                </a:solidFill>
              </a:rPr>
              <a:t> </a:t>
            </a:r>
            <a:r>
              <a:rPr sz="950">
                <a:solidFill>
                  <a:srgbClr val="3B3B3B"/>
                </a:solidFill>
              </a:rPr>
              <a:t>Inftx'matIon,</a:t>
            </a:r>
            <a:r>
              <a:rPr sz="950" spc="130">
                <a:solidFill>
                  <a:srgbClr val="3B3B3B"/>
                </a:solidFill>
              </a:rPr>
              <a:t> </a:t>
            </a:r>
            <a:r>
              <a:rPr sz="950"/>
              <a:t>opportunldes</a:t>
            </a:r>
            <a:r>
              <a:rPr sz="950" spc="65"/>
              <a:t> </a:t>
            </a:r>
            <a:r>
              <a:rPr sz="950">
                <a:solidFill>
                  <a:srgbClr val="282828"/>
                </a:solidFill>
              </a:rPr>
              <a:t>md</a:t>
            </a:r>
            <a:r>
              <a:rPr sz="950" spc="204">
                <a:solidFill>
                  <a:srgbClr val="282828"/>
                </a:solidFill>
              </a:rPr>
              <a:t>  </a:t>
            </a:r>
            <a:r>
              <a:rPr sz="950">
                <a:solidFill>
                  <a:srgbClr val="2F2F2F"/>
                </a:solidFill>
              </a:rPr>
              <a:t>femlbock</a:t>
            </a:r>
            <a:r>
              <a:rPr sz="950" spc="70">
                <a:solidFill>
                  <a:srgbClr val="2F2F2F"/>
                </a:solidFill>
              </a:rPr>
              <a:t> </a:t>
            </a:r>
            <a:r>
              <a:rPr sz="950" spc="55">
                <a:solidFill>
                  <a:srgbClr val="2D2D2D"/>
                </a:solidFill>
              </a:rPr>
              <a:t>con</a:t>
            </a:r>
            <a:r>
              <a:rPr sz="950" spc="-45">
                <a:solidFill>
                  <a:srgbClr val="2D2D2D"/>
                </a:solidFill>
              </a:rPr>
              <a:t> </a:t>
            </a:r>
            <a:r>
              <a:rPr sz="950" spc="-55">
                <a:solidFill>
                  <a:srgbClr val="424242"/>
                </a:solidFill>
              </a:rPr>
              <a:t>flcnv</a:t>
            </a:r>
            <a:r>
              <a:rPr sz="950" spc="45">
                <a:solidFill>
                  <a:srgbClr val="424242"/>
                </a:solidFill>
              </a:rPr>
              <a:t> </a:t>
            </a:r>
            <a:r>
              <a:rPr sz="950">
                <a:solidFill>
                  <a:srgbClr val="242424"/>
                </a:solidFill>
              </a:rPr>
              <a:t>effectively</a:t>
            </a:r>
            <a:r>
              <a:rPr sz="950" spc="75">
                <a:solidFill>
                  <a:srgbClr val="242424"/>
                </a:solidFill>
              </a:rPr>
              <a:t> </a:t>
            </a:r>
            <a:r>
              <a:rPr sz="950" spc="-25">
                <a:solidFill>
                  <a:srgbClr val="262626"/>
                </a:solidFill>
              </a:rPr>
              <a:t>in </a:t>
            </a:r>
            <a:r>
              <a:rPr sz="950" spc="65">
                <a:solidFill>
                  <a:srgbClr val="262626"/>
                </a:solidFill>
              </a:rPr>
              <a:t>both</a:t>
            </a:r>
            <a:r>
              <a:rPr sz="950" spc="-45">
                <a:solidFill>
                  <a:srgbClr val="262626"/>
                </a:solidFill>
              </a:rPr>
              <a:t> </a:t>
            </a:r>
            <a:r>
              <a:rPr sz="950" spc="-10">
                <a:solidFill>
                  <a:srgbClr val="262626"/>
                </a:solidFill>
              </a:rPr>
              <a:t>c£rectlcx</a:t>
            </a:r>
            <a:r>
              <a:rPr sz="950" spc="235">
                <a:solidFill>
                  <a:srgbClr val="262626"/>
                </a:solidFill>
              </a:rPr>
              <a:t> </a:t>
            </a:r>
            <a:r>
              <a:rPr sz="950" spc="-35">
                <a:solidFill>
                  <a:srgbClr val="262626"/>
                </a:solidFill>
              </a:rPr>
              <a:t>s.</a:t>
            </a:r>
            <a:r>
              <a:rPr sz="950" spc="-30">
                <a:solidFill>
                  <a:srgbClr val="262626"/>
                </a:solidFill>
              </a:rPr>
              <a:t> </a:t>
            </a:r>
            <a:r>
              <a:rPr sz="950">
                <a:solidFill>
                  <a:srgbClr val="424242"/>
                </a:solidFill>
              </a:rPr>
              <a:t>I</a:t>
            </a:r>
            <a:r>
              <a:rPr sz="950" spc="120">
                <a:solidFill>
                  <a:srgbClr val="424242"/>
                </a:solidFill>
              </a:rPr>
              <a:t> </a:t>
            </a:r>
            <a:r>
              <a:rPr sz="950">
                <a:solidFill>
                  <a:srgbClr val="5B5B5B"/>
                </a:solidFill>
              </a:rPr>
              <a:t>will</a:t>
            </a:r>
            <a:r>
              <a:rPr sz="950" spc="25">
                <a:solidFill>
                  <a:srgbClr val="5B5B5B"/>
                </a:solidFill>
              </a:rPr>
              <a:t> </a:t>
            </a:r>
            <a:r>
              <a:rPr sz="950">
                <a:solidFill>
                  <a:srgbClr val="363636"/>
                </a:solidFill>
              </a:rPr>
              <a:t>be</a:t>
            </a:r>
            <a:r>
              <a:rPr sz="950" spc="235">
                <a:solidFill>
                  <a:srgbClr val="363636"/>
                </a:solidFill>
              </a:rPr>
              <a:t> </a:t>
            </a:r>
            <a:r>
              <a:rPr sz="950">
                <a:solidFill>
                  <a:srgbClr val="313131"/>
                </a:solidFill>
              </a:rPr>
              <a:t>supporting</a:t>
            </a:r>
            <a:r>
              <a:rPr sz="950" spc="110">
                <a:solidFill>
                  <a:srgbClr val="313131"/>
                </a:solidFill>
              </a:rPr>
              <a:t> </a:t>
            </a:r>
            <a:r>
              <a:rPr sz="950">
                <a:solidFill>
                  <a:srgbClr val="282828"/>
                </a:solidFill>
              </a:rPr>
              <a:t>oaaoclotee</a:t>
            </a:r>
            <a:r>
              <a:rPr sz="950" spc="50">
                <a:solidFill>
                  <a:srgbClr val="282828"/>
                </a:solidFill>
              </a:rPr>
              <a:t> </a:t>
            </a:r>
            <a:r>
              <a:rPr sz="950"/>
              <a:t>by</a:t>
            </a:r>
            <a:r>
              <a:rPr sz="950" spc="200"/>
              <a:t> </a:t>
            </a:r>
            <a:r>
              <a:rPr sz="950">
                <a:solidFill>
                  <a:srgbClr val="414141"/>
                </a:solidFill>
              </a:rPr>
              <a:t>shoring</a:t>
            </a:r>
            <a:r>
              <a:rPr sz="950" spc="75">
                <a:solidFill>
                  <a:srgbClr val="414141"/>
                </a:solidFill>
              </a:rPr>
              <a:t> </a:t>
            </a:r>
            <a:r>
              <a:rPr sz="950">
                <a:solidFill>
                  <a:srgbClr val="3B3B3B"/>
                </a:solidFill>
              </a:rPr>
              <a:t>updates,</a:t>
            </a:r>
            <a:r>
              <a:rPr sz="950" spc="-20">
                <a:solidFill>
                  <a:srgbClr val="3B3B3B"/>
                </a:solidFill>
              </a:rPr>
              <a:t> </a:t>
            </a:r>
            <a:r>
              <a:rPr sz="950" spc="-20">
                <a:solidFill>
                  <a:srgbClr val="3F3F3F"/>
                </a:solidFill>
              </a:rPr>
              <a:t>SF'D </a:t>
            </a:r>
            <a:r>
              <a:rPr sz="950">
                <a:solidFill>
                  <a:srgbClr val="262626"/>
                </a:solidFill>
              </a:rPr>
              <a:t>opportunidea</a:t>
            </a:r>
            <a:r>
              <a:rPr sz="950" spc="140">
                <a:solidFill>
                  <a:srgbClr val="262626"/>
                </a:solidFill>
              </a:rPr>
              <a:t> </a:t>
            </a:r>
            <a:r>
              <a:rPr sz="950" spc="60">
                <a:solidFill>
                  <a:srgbClr val="343434"/>
                </a:solidFill>
              </a:rPr>
              <a:t>and</a:t>
            </a:r>
            <a:r>
              <a:rPr sz="950" spc="-55">
                <a:solidFill>
                  <a:srgbClr val="343434"/>
                </a:solidFill>
              </a:rPr>
              <a:t> </a:t>
            </a:r>
            <a:r>
              <a:rPr sz="950">
                <a:solidFill>
                  <a:srgbClr val="313131"/>
                </a:solidFill>
              </a:rPr>
              <a:t>key</a:t>
            </a:r>
            <a:r>
              <a:rPr sz="950" spc="40">
                <a:solidFill>
                  <a:srgbClr val="313131"/>
                </a:solidFill>
              </a:rPr>
              <a:t> </a:t>
            </a:r>
            <a:r>
              <a:rPr sz="950">
                <a:solidFill>
                  <a:srgbClr val="313131"/>
                </a:solidFill>
              </a:rPr>
              <a:t>remlnders,</a:t>
            </a:r>
            <a:r>
              <a:rPr sz="950" spc="95">
                <a:solidFill>
                  <a:srgbClr val="313131"/>
                </a:solidFill>
              </a:rPr>
              <a:t> </a:t>
            </a:r>
            <a:r>
              <a:rPr sz="950" spc="-20">
                <a:solidFill>
                  <a:srgbClr val="424242"/>
                </a:solidFill>
              </a:rPr>
              <a:t>whlInt</a:t>
            </a:r>
            <a:r>
              <a:rPr sz="950" spc="15">
                <a:solidFill>
                  <a:srgbClr val="424242"/>
                </a:solidFill>
              </a:rPr>
              <a:t> </a:t>
            </a:r>
            <a:r>
              <a:rPr sz="950">
                <a:solidFill>
                  <a:srgbClr val="363636"/>
                </a:solidFill>
              </a:rPr>
              <a:t>dao</a:t>
            </a:r>
            <a:r>
              <a:rPr sz="950" spc="370">
                <a:solidFill>
                  <a:srgbClr val="363636"/>
                </a:solidFill>
              </a:rPr>
              <a:t> </a:t>
            </a:r>
            <a:r>
              <a:rPr sz="950">
                <a:solidFill>
                  <a:srgbClr val="282828"/>
                </a:solidFill>
              </a:rPr>
              <a:t>oct¥’ig</a:t>
            </a:r>
            <a:r>
              <a:rPr sz="950" spc="15">
                <a:solidFill>
                  <a:srgbClr val="282828"/>
                </a:solidFill>
              </a:rPr>
              <a:t> </a:t>
            </a:r>
            <a:r>
              <a:rPr sz="950">
                <a:solidFill>
                  <a:srgbClr val="3A3A3A"/>
                </a:solidFill>
              </a:rPr>
              <a:t>aa</a:t>
            </a:r>
            <a:r>
              <a:rPr sz="950" spc="10">
                <a:solidFill>
                  <a:srgbClr val="3A3A3A"/>
                </a:solidFill>
              </a:rPr>
              <a:t> </a:t>
            </a:r>
            <a:r>
              <a:rPr sz="950" spc="65">
                <a:solidFill>
                  <a:srgbClr val="343434"/>
                </a:solidFill>
              </a:rPr>
              <a:t>a</a:t>
            </a:r>
            <a:r>
              <a:rPr sz="950" spc="50">
                <a:solidFill>
                  <a:srgbClr val="343434"/>
                </a:solidFill>
              </a:rPr>
              <a:t> </a:t>
            </a:r>
            <a:r>
              <a:rPr sz="950">
                <a:solidFill>
                  <a:srgbClr val="3B3B3B"/>
                </a:solidFill>
              </a:rPr>
              <a:t>point</a:t>
            </a:r>
            <a:r>
              <a:rPr sz="950">
                <a:solidFill>
                  <a:srgbClr val="2B2B2B"/>
                </a:solidFill>
              </a:rPr>
              <a:t>d</a:t>
            </a:r>
            <a:r>
              <a:rPr sz="950" spc="220">
                <a:solidFill>
                  <a:srgbClr val="2B2B2B"/>
                </a:solidFill>
              </a:rPr>
              <a:t>  </a:t>
            </a:r>
            <a:r>
              <a:rPr sz="950" spc="-10">
                <a:solidFill>
                  <a:srgbClr val="282828"/>
                </a:solidFill>
              </a:rPr>
              <a:t>contact </a:t>
            </a:r>
            <a:r>
              <a:rPr sz="950" spc="70">
                <a:solidFill>
                  <a:srgbClr val="343434"/>
                </a:solidFill>
              </a:rPr>
              <a:t>and</a:t>
            </a:r>
            <a:r>
              <a:rPr sz="950" spc="-100">
                <a:solidFill>
                  <a:srgbClr val="343434"/>
                </a:solidFill>
              </a:rPr>
              <a:t> </a:t>
            </a:r>
            <a:r>
              <a:rPr sz="950" spc="315">
                <a:solidFill>
                  <a:srgbClr val="343434"/>
                </a:solidFill>
              </a:rPr>
              <a:t>odmte</a:t>
            </a:r>
            <a:r>
              <a:rPr sz="950" spc="-30">
                <a:solidFill>
                  <a:srgbClr val="343434"/>
                </a:solidFill>
              </a:rPr>
              <a:t> </a:t>
            </a:r>
            <a:r>
              <a:rPr sz="950">
                <a:solidFill>
                  <a:srgbClr val="494949"/>
                </a:solidFill>
              </a:rPr>
              <a:t>for</a:t>
            </a:r>
            <a:r>
              <a:rPr sz="950" spc="35">
                <a:solidFill>
                  <a:srgbClr val="494949"/>
                </a:solidFill>
              </a:rPr>
              <a:t> </a:t>
            </a:r>
            <a:r>
              <a:rPr sz="950"/>
              <a:t>teachers</a:t>
            </a:r>
            <a:r>
              <a:rPr sz="950" spc="130"/>
              <a:t> </a:t>
            </a:r>
            <a:r>
              <a:rPr sz="950">
                <a:solidFill>
                  <a:srgbClr val="232323"/>
                </a:solidFill>
              </a:rPr>
              <a:t>across</a:t>
            </a:r>
            <a:r>
              <a:rPr sz="950" spc="35">
                <a:solidFill>
                  <a:srgbClr val="232323"/>
                </a:solidFill>
              </a:rPr>
              <a:t> </a:t>
            </a:r>
            <a:r>
              <a:rPr sz="950">
                <a:solidFill>
                  <a:srgbClr val="595959"/>
                </a:solidFill>
              </a:rPr>
              <a:t>the</a:t>
            </a:r>
            <a:r>
              <a:rPr sz="950" spc="10">
                <a:solidFill>
                  <a:srgbClr val="595959"/>
                </a:solidFill>
              </a:rPr>
              <a:t> </a:t>
            </a:r>
            <a:r>
              <a:rPr sz="950" spc="-10">
                <a:solidFill>
                  <a:srgbClr val="262626"/>
                </a:solidFill>
              </a:rPr>
              <a:t>regfon</a:t>
            </a:r>
            <a:endParaRPr sz="950"/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950"/>
          </a:p>
          <a:p>
            <a:pPr marL="17145" algn="just">
              <a:lnSpc>
                <a:spcPts val="1045"/>
              </a:lnSpc>
            </a:pPr>
            <a:r>
              <a:rPr sz="950" spc="-10">
                <a:solidFill>
                  <a:srgbClr val="414141"/>
                </a:solidFill>
              </a:rPr>
              <a:t>Please</a:t>
            </a:r>
            <a:r>
              <a:rPr sz="950" spc="5">
                <a:solidFill>
                  <a:srgbClr val="414141"/>
                </a:solidFill>
              </a:rPr>
              <a:t> </a:t>
            </a:r>
            <a:r>
              <a:rPr sz="950" spc="55">
                <a:solidFill>
                  <a:srgbClr val="424242"/>
                </a:solidFill>
              </a:rPr>
              <a:t>fief</a:t>
            </a:r>
            <a:r>
              <a:rPr sz="950" spc="-25">
                <a:solidFill>
                  <a:srgbClr val="424242"/>
                </a:solidFill>
              </a:rPr>
              <a:t> </a:t>
            </a:r>
            <a:r>
              <a:rPr sz="950" spc="55">
                <a:solidFill>
                  <a:srgbClr val="363636"/>
                </a:solidFill>
              </a:rPr>
              <a:t>Fee</a:t>
            </a:r>
            <a:r>
              <a:rPr sz="950" spc="-50">
                <a:solidFill>
                  <a:srgbClr val="363636"/>
                </a:solidFill>
              </a:rPr>
              <a:t> </a:t>
            </a:r>
            <a:r>
              <a:rPr sz="950">
                <a:solidFill>
                  <a:srgbClr val="3D3D3D"/>
                </a:solidFill>
              </a:rPr>
              <a:t>to</a:t>
            </a:r>
            <a:r>
              <a:rPr sz="950" spc="-15">
                <a:solidFill>
                  <a:srgbClr val="3D3D3D"/>
                </a:solidFill>
              </a:rPr>
              <a:t> </a:t>
            </a:r>
            <a:r>
              <a:rPr sz="950">
                <a:solidFill>
                  <a:srgbClr val="2A2A2A"/>
                </a:solidFill>
              </a:rPr>
              <a:t>contact</a:t>
            </a:r>
            <a:r>
              <a:rPr sz="950" spc="75">
                <a:solidFill>
                  <a:srgbClr val="2A2A2A"/>
                </a:solidFill>
              </a:rPr>
              <a:t> </a:t>
            </a:r>
            <a:r>
              <a:rPr sz="950" spc="90">
                <a:solidFill>
                  <a:srgbClr val="424242"/>
                </a:solidFill>
              </a:rPr>
              <a:t>me</a:t>
            </a:r>
            <a:r>
              <a:rPr sz="950" spc="-80">
                <a:solidFill>
                  <a:srgbClr val="424242"/>
                </a:solidFill>
              </a:rPr>
              <a:t> </a:t>
            </a:r>
            <a:r>
              <a:rPr sz="950" spc="50">
                <a:solidFill>
                  <a:srgbClr val="282828"/>
                </a:solidFill>
              </a:rPr>
              <a:t>at</a:t>
            </a:r>
            <a:r>
              <a:rPr sz="950" spc="-25">
                <a:solidFill>
                  <a:srgbClr val="282828"/>
                </a:solidFill>
              </a:rPr>
              <a:t> </a:t>
            </a:r>
            <a:r>
              <a:rPr sz="950" spc="-80">
                <a:solidFill>
                  <a:srgbClr val="AEAEAE"/>
                </a:solidFill>
              </a:rPr>
              <a:t>cxny</a:t>
            </a:r>
            <a:r>
              <a:rPr sz="950" spc="-5">
                <a:solidFill>
                  <a:srgbClr val="AEAEAE"/>
                </a:solidFill>
              </a:rPr>
              <a:t> </a:t>
            </a:r>
            <a:r>
              <a:rPr sz="950" spc="-10">
                <a:solidFill>
                  <a:srgbClr val="4D4D4D"/>
                </a:solidFill>
              </a:rPr>
              <a:t>drr›e</a:t>
            </a:r>
            <a:r>
              <a:rPr sz="950">
                <a:solidFill>
                  <a:srgbClr val="4D4D4D"/>
                </a:solidFill>
              </a:rPr>
              <a:t> </a:t>
            </a:r>
            <a:r>
              <a:rPr sz="950">
                <a:solidFill>
                  <a:srgbClr val="2D2D2D"/>
                </a:solidFill>
              </a:rPr>
              <a:t>uslng</a:t>
            </a:r>
            <a:r>
              <a:rPr sz="950" spc="5">
                <a:solidFill>
                  <a:srgbClr val="2D2D2D"/>
                </a:solidFill>
              </a:rPr>
              <a:t> </a:t>
            </a:r>
            <a:r>
              <a:rPr sz="950">
                <a:solidFill>
                  <a:srgbClr val="646464"/>
                </a:solidFill>
              </a:rPr>
              <a:t>0s</a:t>
            </a:r>
            <a:r>
              <a:rPr sz="950" spc="365">
                <a:solidFill>
                  <a:srgbClr val="646464"/>
                </a:solidFill>
              </a:rPr>
              <a:t> </a:t>
            </a:r>
            <a:r>
              <a:rPr sz="950">
                <a:solidFill>
                  <a:srgbClr val="262626"/>
                </a:solidFill>
              </a:rPr>
              <a:t>mfl</a:t>
            </a:r>
            <a:r>
              <a:rPr sz="950" spc="260">
                <a:solidFill>
                  <a:srgbClr val="262626"/>
                </a:solidFill>
              </a:rPr>
              <a:t>   </a:t>
            </a:r>
            <a:r>
              <a:rPr sz="950">
                <a:solidFill>
                  <a:srgbClr val="282828"/>
                </a:solidFill>
              </a:rPr>
              <a:t>oddreaa</a:t>
            </a:r>
            <a:r>
              <a:rPr sz="950" spc="40">
                <a:solidFill>
                  <a:srgbClr val="282828"/>
                </a:solidFill>
              </a:rPr>
              <a:t> </a:t>
            </a:r>
            <a:r>
              <a:rPr sz="950" spc="-10">
                <a:solidFill>
                  <a:srgbClr val="424242"/>
                </a:solidFill>
              </a:rPr>
              <a:t>below</a:t>
            </a:r>
            <a:endParaRPr sz="950"/>
          </a:p>
          <a:p>
            <a:pPr marL="26670" algn="just">
              <a:lnSpc>
                <a:spcPts val="1165"/>
              </a:lnSpc>
            </a:pPr>
            <a:r>
              <a:rPr sz="1050" spc="-330">
                <a:solidFill>
                  <a:srgbClr val="545454"/>
                </a:solidFill>
              </a:rPr>
              <a:t>—</a:t>
            </a:r>
            <a:r>
              <a:rPr sz="1050" spc="80">
                <a:solidFill>
                  <a:srgbClr val="545454"/>
                </a:solidFill>
              </a:rPr>
              <a:t> </a:t>
            </a:r>
            <a:r>
              <a:rPr sz="1050">
                <a:solidFill>
                  <a:srgbClr val="424242"/>
                </a:solidFill>
              </a:rPr>
              <a:t>I</a:t>
            </a:r>
            <a:r>
              <a:rPr sz="1050" spc="-15">
                <a:solidFill>
                  <a:srgbClr val="424242"/>
                </a:solidFill>
              </a:rPr>
              <a:t> </a:t>
            </a:r>
            <a:r>
              <a:rPr sz="1050">
                <a:solidFill>
                  <a:srgbClr val="AFAFAF"/>
                </a:solidFill>
              </a:rPr>
              <a:t>-</a:t>
            </a:r>
            <a:r>
              <a:rPr sz="1050" spc="425">
                <a:solidFill>
                  <a:srgbClr val="AFAFAF"/>
                </a:solidFill>
              </a:rPr>
              <a:t>  </a:t>
            </a:r>
            <a:r>
              <a:rPr sz="1050">
                <a:solidFill>
                  <a:srgbClr val="282828"/>
                </a:solidFill>
              </a:rPr>
              <a:t>•lways</a:t>
            </a:r>
            <a:r>
              <a:rPr sz="1050" spc="65">
                <a:solidFill>
                  <a:srgbClr val="282828"/>
                </a:solidFill>
              </a:rPr>
              <a:t> </a:t>
            </a:r>
            <a:r>
              <a:rPr sz="1050">
                <a:solidFill>
                  <a:srgbClr val="282828"/>
                </a:solidFill>
              </a:rPr>
              <a:t>happy</a:t>
            </a:r>
            <a:r>
              <a:rPr sz="1050" spc="60">
                <a:solidFill>
                  <a:srgbClr val="282828"/>
                </a:solidFill>
              </a:rPr>
              <a:t> </a:t>
            </a:r>
            <a:r>
              <a:rPr sz="1050">
                <a:solidFill>
                  <a:srgbClr val="313131"/>
                </a:solidFill>
              </a:rPr>
              <a:t>to</a:t>
            </a:r>
            <a:r>
              <a:rPr sz="1050" spc="-15">
                <a:solidFill>
                  <a:srgbClr val="313131"/>
                </a:solidFill>
              </a:rPr>
              <a:t> </a:t>
            </a:r>
            <a:r>
              <a:rPr sz="1050" spc="-50">
                <a:solidFill>
                  <a:srgbClr val="232323"/>
                </a:solidFill>
              </a:rPr>
              <a:t>ans\'ver</a:t>
            </a:r>
            <a:r>
              <a:rPr sz="1050" spc="90">
                <a:solidFill>
                  <a:srgbClr val="232323"/>
                </a:solidFill>
              </a:rPr>
              <a:t> </a:t>
            </a:r>
            <a:r>
              <a:rPr sz="1050" spc="-25"/>
              <a:t>suestlrx</a:t>
            </a:r>
            <a:r>
              <a:rPr sz="1050" spc="145"/>
              <a:t> </a:t>
            </a:r>
            <a:r>
              <a:rPr sz="1050" spc="-65"/>
              <a:t>s,</a:t>
            </a:r>
            <a:r>
              <a:rPr sz="1050" spc="-20"/>
              <a:t> </a:t>
            </a:r>
            <a:r>
              <a:rPr sz="1050">
                <a:solidFill>
                  <a:srgbClr val="2F2F2F"/>
                </a:solidFill>
              </a:rPr>
              <a:t>dgnpost</a:t>
            </a:r>
            <a:r>
              <a:rPr sz="1050" spc="80">
                <a:solidFill>
                  <a:srgbClr val="2F2F2F"/>
                </a:solidFill>
              </a:rPr>
              <a:t> </a:t>
            </a:r>
            <a:r>
              <a:rPr sz="1050" spc="-10">
                <a:solidFill>
                  <a:srgbClr val="424242"/>
                </a:solidFill>
              </a:rPr>
              <a:t>support</a:t>
            </a:r>
            <a:r>
              <a:rPr sz="1050" spc="80">
                <a:solidFill>
                  <a:srgbClr val="424242"/>
                </a:solidFill>
              </a:rPr>
              <a:t> </a:t>
            </a:r>
            <a:r>
              <a:rPr sz="1050">
                <a:solidFill>
                  <a:srgbClr val="494949"/>
                </a:solidFill>
              </a:rPr>
              <a:t>or</a:t>
            </a:r>
            <a:r>
              <a:rPr sz="1050" spc="40">
                <a:solidFill>
                  <a:srgbClr val="494949"/>
                </a:solidFill>
              </a:rPr>
              <a:t> </a:t>
            </a:r>
            <a:r>
              <a:rPr sz="1050" spc="-10">
                <a:solidFill>
                  <a:srgbClr val="313131"/>
                </a:solidFill>
              </a:rPr>
              <a:t>drrplv</a:t>
            </a:r>
            <a:endParaRPr sz="1050"/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0"/>
          </a:p>
          <a:p>
            <a:pPr marL="17780" marR="5080" indent="4445" algn="just">
              <a:lnSpc>
                <a:spcPct val="82400"/>
              </a:lnSpc>
            </a:pPr>
            <a:r>
              <a:rPr sz="1100" spc="-35">
                <a:solidFill>
                  <a:srgbClr val="262626"/>
                </a:solidFill>
              </a:rPr>
              <a:t>opportunltles</a:t>
            </a:r>
            <a:r>
              <a:rPr sz="1100" spc="165">
                <a:solidFill>
                  <a:srgbClr val="262626"/>
                </a:solidFill>
              </a:rPr>
              <a:t> </a:t>
            </a:r>
            <a:r>
              <a:rPr sz="1100">
                <a:solidFill>
                  <a:srgbClr val="383838"/>
                </a:solidFill>
              </a:rPr>
              <a:t>for</a:t>
            </a:r>
            <a:r>
              <a:rPr sz="1100" spc="80">
                <a:solidFill>
                  <a:srgbClr val="383838"/>
                </a:solidFill>
              </a:rPr>
              <a:t> </a:t>
            </a:r>
            <a:r>
              <a:rPr sz="1100" spc="-45">
                <a:solidFill>
                  <a:srgbClr val="313131"/>
                </a:solidFill>
              </a:rPr>
              <a:t>ossoclotes</a:t>
            </a:r>
            <a:r>
              <a:rPr sz="1100" spc="140">
                <a:solidFill>
                  <a:srgbClr val="313131"/>
                </a:solidFill>
              </a:rPr>
              <a:t> </a:t>
            </a:r>
            <a:r>
              <a:rPr sz="1100">
                <a:solidFill>
                  <a:srgbClr val="4F4F4F"/>
                </a:solidFill>
              </a:rPr>
              <a:t>to</a:t>
            </a:r>
            <a:r>
              <a:rPr sz="1100" spc="20">
                <a:solidFill>
                  <a:srgbClr val="4F4F4F"/>
                </a:solidFill>
              </a:rPr>
              <a:t> </a:t>
            </a:r>
            <a:r>
              <a:rPr sz="1100">
                <a:solidFill>
                  <a:srgbClr val="282828"/>
                </a:solidFill>
              </a:rPr>
              <a:t>correct</a:t>
            </a:r>
            <a:r>
              <a:rPr sz="1100" spc="135">
                <a:solidFill>
                  <a:srgbClr val="282828"/>
                </a:solidFill>
              </a:rPr>
              <a:t> </a:t>
            </a:r>
            <a:r>
              <a:rPr sz="1100">
                <a:solidFill>
                  <a:srgbClr val="646464"/>
                </a:solidFill>
              </a:rPr>
              <a:t>with</a:t>
            </a:r>
            <a:r>
              <a:rPr sz="1100" spc="25">
                <a:solidFill>
                  <a:srgbClr val="646464"/>
                </a:solidFill>
              </a:rPr>
              <a:t> </a:t>
            </a:r>
            <a:r>
              <a:rPr sz="1100">
                <a:solidFill>
                  <a:srgbClr val="2A2A2A"/>
                </a:solidFill>
              </a:rPr>
              <a:t>ore</a:t>
            </a:r>
            <a:r>
              <a:rPr sz="1100" spc="25">
                <a:solidFill>
                  <a:srgbClr val="2A2A2A"/>
                </a:solidFill>
              </a:rPr>
              <a:t> </a:t>
            </a:r>
            <a:r>
              <a:rPr sz="1100" spc="-45">
                <a:solidFill>
                  <a:srgbClr val="232323"/>
                </a:solidFill>
              </a:rPr>
              <a:t>another,</a:t>
            </a:r>
            <a:r>
              <a:rPr sz="1100" spc="10">
                <a:solidFill>
                  <a:srgbClr val="232323"/>
                </a:solidFill>
              </a:rPr>
              <a:t> </a:t>
            </a:r>
            <a:r>
              <a:rPr sz="1100">
                <a:solidFill>
                  <a:srgbClr val="282828"/>
                </a:solidFill>
              </a:rPr>
              <a:t>md</a:t>
            </a:r>
            <a:r>
              <a:rPr sz="1100" spc="409">
                <a:solidFill>
                  <a:srgbClr val="282828"/>
                </a:solidFill>
              </a:rPr>
              <a:t> </a:t>
            </a:r>
            <a:r>
              <a:rPr sz="1100">
                <a:solidFill>
                  <a:srgbClr val="747474"/>
                </a:solidFill>
              </a:rPr>
              <a:t>I</a:t>
            </a:r>
            <a:r>
              <a:rPr sz="1100" spc="60">
                <a:solidFill>
                  <a:srgbClr val="747474"/>
                </a:solidFill>
              </a:rPr>
              <a:t> </a:t>
            </a:r>
            <a:r>
              <a:rPr sz="1100" spc="-20">
                <a:solidFill>
                  <a:srgbClr val="424242"/>
                </a:solidFill>
              </a:rPr>
              <a:t>hcpe </a:t>
            </a:r>
            <a:r>
              <a:rPr sz="1100">
                <a:solidFill>
                  <a:srgbClr val="282828"/>
                </a:solidFill>
              </a:rPr>
              <a:t>mony</a:t>
            </a:r>
            <a:r>
              <a:rPr sz="1100" spc="-80">
                <a:solidFill>
                  <a:srgbClr val="282828"/>
                </a:solidFill>
              </a:rPr>
              <a:t> </a:t>
            </a:r>
            <a:r>
              <a:rPr sz="1100">
                <a:solidFill>
                  <a:srgbClr val="444444"/>
                </a:solidFill>
              </a:rPr>
              <a:t>of</a:t>
            </a:r>
            <a:r>
              <a:rPr sz="1100" spc="-25">
                <a:solidFill>
                  <a:srgbClr val="444444"/>
                </a:solidFill>
              </a:rPr>
              <a:t> </a:t>
            </a:r>
            <a:r>
              <a:rPr sz="1100"/>
              <a:t>you </a:t>
            </a:r>
            <a:r>
              <a:rPr sz="1100" spc="-20">
                <a:solidFill>
                  <a:srgbClr val="262626"/>
                </a:solidFill>
              </a:rPr>
              <a:t>wlll</a:t>
            </a:r>
            <a:r>
              <a:rPr sz="1100" spc="-55">
                <a:solidFill>
                  <a:srgbClr val="262626"/>
                </a:solidFill>
              </a:rPr>
              <a:t> </a:t>
            </a:r>
            <a:r>
              <a:rPr sz="1100">
                <a:solidFill>
                  <a:srgbClr val="424242"/>
                </a:solidFill>
              </a:rPr>
              <a:t>be</a:t>
            </a:r>
            <a:r>
              <a:rPr sz="1100" spc="-25">
                <a:solidFill>
                  <a:srgbClr val="424242"/>
                </a:solidFill>
              </a:rPr>
              <a:t> </a:t>
            </a:r>
            <a:r>
              <a:rPr sz="1100">
                <a:solidFill>
                  <a:srgbClr val="2D2D2D"/>
                </a:solidFill>
              </a:rPr>
              <a:t>able</a:t>
            </a:r>
            <a:r>
              <a:rPr sz="1100" spc="5">
                <a:solidFill>
                  <a:srgbClr val="2D2D2D"/>
                </a:solidFill>
              </a:rPr>
              <a:t> </a:t>
            </a:r>
            <a:r>
              <a:rPr sz="1100">
                <a:solidFill>
                  <a:srgbClr val="2A2A2A"/>
                </a:solidFill>
              </a:rPr>
              <a:t>to</a:t>
            </a:r>
            <a:r>
              <a:rPr sz="1100" spc="-10">
                <a:solidFill>
                  <a:srgbClr val="2A2A2A"/>
                </a:solidFill>
              </a:rPr>
              <a:t> </a:t>
            </a:r>
            <a:r>
              <a:rPr sz="1100" spc="-35">
                <a:solidFill>
                  <a:srgbClr val="313131"/>
                </a:solidFill>
              </a:rPr>
              <a:t>joln</a:t>
            </a:r>
            <a:r>
              <a:rPr sz="1100" spc="-40">
                <a:solidFill>
                  <a:srgbClr val="313131"/>
                </a:solidFill>
              </a:rPr>
              <a:t> </a:t>
            </a:r>
            <a:r>
              <a:rPr sz="1100">
                <a:solidFill>
                  <a:srgbClr val="414141"/>
                </a:solidFill>
              </a:rPr>
              <a:t>our</a:t>
            </a:r>
            <a:r>
              <a:rPr sz="1100" spc="-5">
                <a:solidFill>
                  <a:srgbClr val="414141"/>
                </a:solidFill>
              </a:rPr>
              <a:t> </a:t>
            </a:r>
            <a:r>
              <a:rPr sz="1100" spc="-35">
                <a:solidFill>
                  <a:srgbClr val="2F2F2F"/>
                </a:solidFill>
              </a:rPr>
              <a:t>flret</a:t>
            </a:r>
            <a:r>
              <a:rPr sz="1100">
                <a:solidFill>
                  <a:srgbClr val="2F2F2F"/>
                </a:solidFill>
              </a:rPr>
              <a:t> </a:t>
            </a:r>
            <a:r>
              <a:rPr sz="1100" spc="-60">
                <a:solidFill>
                  <a:srgbClr val="313131"/>
                </a:solidFill>
              </a:rPr>
              <a:t>network</a:t>
            </a:r>
            <a:r>
              <a:rPr sz="1100" spc="-15">
                <a:solidFill>
                  <a:srgbClr val="313131"/>
                </a:solidFill>
              </a:rPr>
              <a:t> </a:t>
            </a:r>
            <a:r>
              <a:rPr sz="1100" spc="-30">
                <a:solidFill>
                  <a:srgbClr val="424242"/>
                </a:solidFill>
              </a:rPr>
              <a:t>meeting</a:t>
            </a:r>
            <a:r>
              <a:rPr sz="1100" spc="-40">
                <a:solidFill>
                  <a:srgbClr val="424242"/>
                </a:solidFill>
              </a:rPr>
              <a:t> </a:t>
            </a:r>
            <a:r>
              <a:rPr sz="1100">
                <a:solidFill>
                  <a:srgbClr val="5B5B5B"/>
                </a:solidFill>
              </a:rPr>
              <a:t>In</a:t>
            </a:r>
            <a:r>
              <a:rPr sz="1100" spc="-75">
                <a:solidFill>
                  <a:srgbClr val="5B5B5B"/>
                </a:solidFill>
              </a:rPr>
              <a:t> </a:t>
            </a:r>
            <a:r>
              <a:rPr sz="1100">
                <a:solidFill>
                  <a:srgbClr val="2A2A2A"/>
                </a:solidFill>
              </a:rPr>
              <a:t>JiJy</a:t>
            </a:r>
            <a:r>
              <a:rPr sz="1100" spc="-10">
                <a:solidFill>
                  <a:srgbClr val="2A2A2A"/>
                </a:solidFill>
              </a:rPr>
              <a:t> </a:t>
            </a:r>
            <a:r>
              <a:rPr sz="1100" spc="-20">
                <a:solidFill>
                  <a:srgbClr val="2D2D2D"/>
                </a:solidFill>
              </a:rPr>
              <a:t>(see </a:t>
            </a:r>
            <a:r>
              <a:rPr sz="1100" spc="-40">
                <a:solidFill>
                  <a:srgbClr val="505050"/>
                </a:solidFill>
              </a:rPr>
              <a:t>below </a:t>
            </a:r>
            <a:r>
              <a:rPr sz="1100" spc="-75"/>
              <a:t>for</a:t>
            </a:r>
            <a:r>
              <a:rPr sz="1100" spc="-40"/>
              <a:t> </a:t>
            </a:r>
            <a:r>
              <a:rPr sz="1100" spc="-40">
                <a:solidFill>
                  <a:srgbClr val="2D2D2D"/>
                </a:solidFill>
              </a:rPr>
              <a:t>befalls).</a:t>
            </a:r>
            <a:r>
              <a:rPr sz="1100" spc="-114">
                <a:solidFill>
                  <a:srgbClr val="2D2D2D"/>
                </a:solidFill>
              </a:rPr>
              <a:t> </a:t>
            </a:r>
            <a:r>
              <a:rPr sz="1100" spc="-25">
                <a:solidFill>
                  <a:srgbClr val="5B5B5B"/>
                </a:solidFill>
              </a:rPr>
              <a:t>I</a:t>
            </a:r>
            <a:r>
              <a:rPr sz="1100" spc="-70">
                <a:solidFill>
                  <a:srgbClr val="5B5B5B"/>
                </a:solidFill>
              </a:rPr>
              <a:t> </a:t>
            </a:r>
            <a:r>
              <a:rPr sz="1100" spc="-95">
                <a:solidFill>
                  <a:srgbClr val="383838"/>
                </a:solidFill>
              </a:rPr>
              <a:t>IooL</a:t>
            </a:r>
            <a:r>
              <a:rPr sz="1100">
                <a:solidFill>
                  <a:srgbClr val="383838"/>
                </a:solidFill>
              </a:rPr>
              <a:t> </a:t>
            </a:r>
            <a:r>
              <a:rPr sz="1100" spc="-75"/>
              <a:t>fonrrord</a:t>
            </a:r>
            <a:r>
              <a:rPr sz="1100" spc="-5"/>
              <a:t> </a:t>
            </a:r>
            <a:r>
              <a:rPr sz="1100">
                <a:solidFill>
                  <a:srgbClr val="4D4D4D"/>
                </a:solidFill>
              </a:rPr>
              <a:t>to</a:t>
            </a:r>
            <a:r>
              <a:rPr sz="1100" spc="-45">
                <a:solidFill>
                  <a:srgbClr val="4D4D4D"/>
                </a:solidFill>
              </a:rPr>
              <a:t> </a:t>
            </a:r>
            <a:r>
              <a:rPr sz="1100" spc="-75">
                <a:solidFill>
                  <a:srgbClr val="363636"/>
                </a:solidFill>
              </a:rPr>
              <a:t>work</a:t>
            </a:r>
            <a:r>
              <a:rPr sz="1100" spc="85">
                <a:solidFill>
                  <a:srgbClr val="363636"/>
                </a:solidFill>
              </a:rPr>
              <a:t> </a:t>
            </a:r>
            <a:r>
              <a:rPr sz="1100" spc="-85">
                <a:solidFill>
                  <a:srgbClr val="363636"/>
                </a:solidFill>
              </a:rPr>
              <a:t>•ig</a:t>
            </a:r>
            <a:r>
              <a:rPr sz="1100" spc="-120">
                <a:solidFill>
                  <a:srgbClr val="363636"/>
                </a:solidFill>
              </a:rPr>
              <a:t> </a:t>
            </a:r>
            <a:r>
              <a:rPr sz="1100"/>
              <a:t>Mti</a:t>
            </a:r>
            <a:r>
              <a:rPr sz="1100" spc="155"/>
              <a:t>  </a:t>
            </a:r>
            <a:r>
              <a:rPr sz="1100" spc="-30"/>
              <a:t>you</a:t>
            </a:r>
            <a:r>
              <a:rPr sz="1100" spc="-85"/>
              <a:t> </a:t>
            </a:r>
            <a:r>
              <a:rPr sz="1100" spc="-20">
                <a:solidFill>
                  <a:srgbClr val="343434"/>
                </a:solidFill>
              </a:rPr>
              <a:t>all</a:t>
            </a:r>
            <a:r>
              <a:rPr sz="1100" spc="-100">
                <a:solidFill>
                  <a:srgbClr val="343434"/>
                </a:solidFill>
              </a:rPr>
              <a:t> </a:t>
            </a:r>
            <a:r>
              <a:rPr sz="1100" spc="-60">
                <a:solidFill>
                  <a:srgbClr val="494949"/>
                </a:solidFill>
              </a:rPr>
              <a:t>over </a:t>
            </a:r>
            <a:r>
              <a:rPr sz="1100" spc="-120">
                <a:solidFill>
                  <a:srgbClr val="676767"/>
                </a:solidFill>
              </a:rPr>
              <a:t>It+e</a:t>
            </a:r>
            <a:r>
              <a:rPr sz="1100" spc="40">
                <a:solidFill>
                  <a:srgbClr val="676767"/>
                </a:solidFill>
              </a:rPr>
              <a:t> </a:t>
            </a:r>
            <a:r>
              <a:rPr sz="1100" spc="-10">
                <a:solidFill>
                  <a:srgbClr val="262626"/>
                </a:solidFill>
              </a:rPr>
              <a:t>comlng</a:t>
            </a:r>
            <a:endParaRPr sz="11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472946" y="836778"/>
            <a:ext cx="809625" cy="4857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540"/>
              <a:t>GSW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472880" y="1131926"/>
            <a:ext cx="1691005" cy="4857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000" spc="-470">
                <a:solidFill>
                  <a:srgbClr val="089CD8"/>
                </a:solidFill>
                <a:latin typeface="Arial Black"/>
                <a:cs typeface="Arial Black"/>
              </a:rPr>
              <a:t>Music</a:t>
            </a:r>
            <a:r>
              <a:rPr sz="3000" spc="-365">
                <a:solidFill>
                  <a:srgbClr val="089CD8"/>
                </a:solidFill>
                <a:latin typeface="Arial Black"/>
                <a:cs typeface="Arial Black"/>
              </a:rPr>
              <a:t> </a:t>
            </a:r>
            <a:r>
              <a:rPr sz="3000" spc="-509">
                <a:solidFill>
                  <a:srgbClr val="0A97DA"/>
                </a:solidFill>
                <a:latin typeface="Arial Black"/>
                <a:cs typeface="Arial Black"/>
              </a:rPr>
              <a:t>Hub</a:t>
            </a:r>
            <a:endParaRPr sz="3000">
              <a:latin typeface="Arial Black"/>
              <a:cs typeface="Arial Blac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77225" y="6360501"/>
            <a:ext cx="2177415" cy="1524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00" spc="55">
                <a:solidFill>
                  <a:srgbClr val="444444"/>
                </a:solidFill>
                <a:latin typeface="Arial"/>
                <a:cs typeface="Arial"/>
              </a:rPr>
              <a:t>Aaaoclate</a:t>
            </a:r>
            <a:r>
              <a:rPr sz="800" spc="125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sz="800" spc="75">
                <a:solidFill>
                  <a:srgbClr val="3B3B3B"/>
                </a:solidFill>
                <a:latin typeface="Arial"/>
                <a:cs typeface="Arial"/>
              </a:rPr>
              <a:t>Coordlnotor,</a:t>
            </a:r>
            <a:r>
              <a:rPr sz="800" spc="-3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800" spc="125">
                <a:solidFill>
                  <a:srgbClr val="3F3F3F"/>
                </a:solidFill>
                <a:latin typeface="Arial"/>
                <a:cs typeface="Arial"/>
              </a:rPr>
              <a:t>0&amp;W</a:t>
            </a:r>
            <a:r>
              <a:rPr sz="800" spc="-55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sz="800" spc="65">
                <a:solidFill>
                  <a:srgbClr val="2D2D2D"/>
                </a:solidFill>
                <a:latin typeface="Arial"/>
                <a:cs typeface="Arial"/>
              </a:rPr>
              <a:t>MuaIc</a:t>
            </a:r>
            <a:r>
              <a:rPr sz="800" spc="55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800" spc="-25">
                <a:solidFill>
                  <a:srgbClr val="414141"/>
                </a:solidFill>
                <a:latin typeface="Arial"/>
                <a:cs typeface="Arial"/>
              </a:rPr>
              <a:t>HMb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6742" y="8090137"/>
            <a:ext cx="3587750" cy="16510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114935" algn="ctr">
              <a:lnSpc>
                <a:spcPts val="1645"/>
              </a:lnSpc>
              <a:spcBef>
                <a:spcPts val="105"/>
              </a:spcBef>
            </a:pPr>
            <a:r>
              <a:rPr sz="1450" spc="-160">
                <a:solidFill>
                  <a:srgbClr val="1F1F1F"/>
                </a:solidFill>
                <a:latin typeface="Arial Black"/>
                <a:cs typeface="Arial Black"/>
              </a:rPr>
              <a:t>COME</a:t>
            </a:r>
            <a:r>
              <a:rPr sz="1450" spc="-80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sz="1450" spc="-225">
                <a:solidFill>
                  <a:srgbClr val="1F1F1F"/>
                </a:solidFill>
                <a:latin typeface="Arial Black"/>
                <a:cs typeface="Arial Black"/>
              </a:rPr>
              <a:t>TO</a:t>
            </a:r>
            <a:r>
              <a:rPr sz="1450" spc="-125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sz="1450" spc="-280">
                <a:solidFill>
                  <a:srgbClr val="1F1F1F"/>
                </a:solidFill>
                <a:latin typeface="Arial Black"/>
                <a:cs typeface="Arial Black"/>
              </a:rPr>
              <a:t>THE</a:t>
            </a:r>
            <a:r>
              <a:rPr sz="1450" spc="-100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sz="1450" spc="-229">
                <a:solidFill>
                  <a:srgbClr val="1F1F1F"/>
                </a:solidFill>
                <a:latin typeface="Arial Black"/>
                <a:cs typeface="Arial Black"/>
              </a:rPr>
              <a:t>NEXT</a:t>
            </a:r>
            <a:r>
              <a:rPr sz="1450" spc="-204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sz="1450" spc="-210">
                <a:solidFill>
                  <a:srgbClr val="1F1F1F"/>
                </a:solidFill>
                <a:latin typeface="Arial Black"/>
                <a:cs typeface="Arial Black"/>
              </a:rPr>
              <a:t>NETWORK</a:t>
            </a:r>
            <a:r>
              <a:rPr sz="1450" spc="-25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sz="1450" spc="-204">
                <a:solidFill>
                  <a:srgbClr val="1F1F1F"/>
                </a:solidFill>
                <a:latin typeface="Arial Black"/>
                <a:cs typeface="Arial Black"/>
              </a:rPr>
              <a:t>MEETtNOt</a:t>
            </a:r>
            <a:endParaRPr sz="1450">
              <a:latin typeface="Arial Black"/>
              <a:cs typeface="Arial Black"/>
            </a:endParaRPr>
          </a:p>
          <a:p>
            <a:pPr marR="80645" algn="ctr">
              <a:lnSpc>
                <a:spcPts val="1405"/>
              </a:lnSpc>
            </a:pPr>
            <a:r>
              <a:rPr sz="1250" spc="-45">
                <a:solidFill>
                  <a:srgbClr val="4B4B4B"/>
                </a:solidFill>
                <a:latin typeface="Arial"/>
                <a:cs typeface="Arial"/>
              </a:rPr>
              <a:t>6z+i</a:t>
            </a:r>
            <a:r>
              <a:rPr sz="1250" spc="-85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250">
                <a:solidFill>
                  <a:srgbClr val="1F1F1F"/>
                </a:solidFill>
                <a:latin typeface="Arial"/>
                <a:cs typeface="Arial"/>
              </a:rPr>
              <a:t>«ury,</a:t>
            </a:r>
            <a:r>
              <a:rPr sz="1250" spc="-17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250" spc="65">
                <a:solidFill>
                  <a:srgbClr val="1F1F1F"/>
                </a:solidFill>
                <a:latin typeface="Arial"/>
                <a:cs typeface="Arial"/>
              </a:rPr>
              <a:t>I-</a:t>
            </a:r>
            <a:r>
              <a:rPr sz="1250" spc="145">
                <a:solidFill>
                  <a:srgbClr val="1F1F1F"/>
                </a:solidFill>
                <a:latin typeface="Arial"/>
                <a:cs typeface="Arial"/>
              </a:rPr>
              <a:t>sPM</a:t>
            </a:r>
            <a:r>
              <a:rPr sz="1250" spc="-7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250" spc="-10">
                <a:solidFill>
                  <a:srgbClr val="1F1F1F"/>
                </a:solidFill>
                <a:latin typeface="Arial"/>
                <a:cs typeface="Arial"/>
              </a:rPr>
              <a:t>ONLINE</a:t>
            </a:r>
            <a:endParaRPr sz="1250">
              <a:latin typeface="Arial"/>
              <a:cs typeface="Arial"/>
            </a:endParaRPr>
          </a:p>
          <a:p>
            <a:pPr marL="473709">
              <a:lnSpc>
                <a:spcPts val="1595"/>
              </a:lnSpc>
              <a:spcBef>
                <a:spcPts val="240"/>
              </a:spcBef>
            </a:pPr>
            <a:r>
              <a:rPr sz="1350" spc="-80">
                <a:solidFill>
                  <a:srgbClr val="282828"/>
                </a:solidFill>
                <a:latin typeface="Arial"/>
                <a:cs typeface="Arial"/>
              </a:rPr>
              <a:t>Hear</a:t>
            </a:r>
            <a:r>
              <a:rPr sz="1350" spc="-6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350" spc="-25">
                <a:solidFill>
                  <a:srgbClr val="1F1F1F"/>
                </a:solidFill>
                <a:latin typeface="Arial"/>
                <a:cs typeface="Arial"/>
              </a:rPr>
              <a:t>updates</a:t>
            </a:r>
            <a:r>
              <a:rPr sz="1350" spc="-15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350" spc="-10">
                <a:solidFill>
                  <a:srgbClr val="1F1F1F"/>
                </a:solidFill>
                <a:latin typeface="Arial"/>
                <a:cs typeface="Arial"/>
              </a:rPr>
              <a:t>from</a:t>
            </a:r>
            <a:r>
              <a:rPr sz="1350" spc="-55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350" spc="-25">
                <a:solidFill>
                  <a:srgbClr val="1F1F1F"/>
                </a:solidFill>
                <a:latin typeface="Arial"/>
                <a:cs typeface="Arial"/>
              </a:rPr>
              <a:t>the</a:t>
            </a:r>
            <a:r>
              <a:rPr sz="1350" spc="-85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350" spc="-235">
                <a:solidFill>
                  <a:srgbClr val="212121"/>
                </a:solidFill>
                <a:latin typeface="Arial"/>
                <a:cs typeface="Arial"/>
              </a:rPr>
              <a:t>GSW</a:t>
            </a:r>
            <a:r>
              <a:rPr sz="1350" spc="-3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350" spc="-70">
                <a:solidFill>
                  <a:srgbClr val="1F1F1F"/>
                </a:solidFill>
                <a:latin typeface="Arial"/>
                <a:cs typeface="Arial"/>
              </a:rPr>
              <a:t>Hub</a:t>
            </a:r>
            <a:r>
              <a:rPr sz="1350" spc="-15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350" spc="-20">
                <a:solidFill>
                  <a:srgbClr val="1F1F1F"/>
                </a:solidFill>
                <a:latin typeface="Arial"/>
                <a:cs typeface="Arial"/>
              </a:rPr>
              <a:t>team</a:t>
            </a:r>
            <a:endParaRPr sz="1350">
              <a:latin typeface="Arial"/>
              <a:cs typeface="Arial"/>
            </a:endParaRPr>
          </a:p>
          <a:p>
            <a:pPr marL="478790" indent="-172085">
              <a:lnSpc>
                <a:spcPts val="1595"/>
              </a:lnSpc>
              <a:buChar char="•"/>
              <a:tabLst>
                <a:tab pos="479425"/>
              </a:tabLst>
            </a:pPr>
            <a:r>
              <a:rPr sz="1350" spc="-40">
                <a:solidFill>
                  <a:srgbClr val="1F1F1F"/>
                </a:solidFill>
                <a:latin typeface="Arial"/>
                <a:cs typeface="Arial"/>
              </a:rPr>
              <a:t>Connect</a:t>
            </a:r>
            <a:r>
              <a:rPr sz="1350" spc="-25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350" spc="-45">
                <a:solidFill>
                  <a:srgbClr val="424242"/>
                </a:solidFill>
                <a:latin typeface="Arial"/>
                <a:cs typeface="Arial"/>
              </a:rPr>
              <a:t>wkh</a:t>
            </a:r>
            <a:r>
              <a:rPr sz="1350" spc="-50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sz="1350" spc="-35">
                <a:solidFill>
                  <a:srgbClr val="1F1F1F"/>
                </a:solidFill>
                <a:latin typeface="Arial"/>
                <a:cs typeface="Arial"/>
              </a:rPr>
              <a:t>feliow</a:t>
            </a:r>
            <a:r>
              <a:rPr sz="1350" spc="-15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350" spc="-10">
                <a:solidFill>
                  <a:srgbClr val="1F1F1F"/>
                </a:solidFill>
                <a:latin typeface="Arial"/>
                <a:cs typeface="Arial"/>
              </a:rPr>
              <a:t>Aasoc\otes</a:t>
            </a:r>
            <a:endParaRPr sz="1350">
              <a:latin typeface="Arial"/>
              <a:cs typeface="Arial"/>
            </a:endParaRPr>
          </a:p>
          <a:p>
            <a:pPr marL="480059" indent="-173355">
              <a:lnSpc>
                <a:spcPts val="1500"/>
              </a:lnSpc>
              <a:buClr>
                <a:srgbClr val="1F1F1F"/>
              </a:buClr>
              <a:buChar char="•"/>
              <a:tabLst>
                <a:tab pos="480695"/>
              </a:tabLst>
            </a:pPr>
            <a:r>
              <a:rPr sz="1300" spc="-50">
                <a:solidFill>
                  <a:srgbClr val="282828"/>
                </a:solidFill>
                <a:latin typeface="Arial"/>
                <a:cs typeface="Arial"/>
              </a:rPr>
              <a:t>Share</a:t>
            </a:r>
            <a:r>
              <a:rPr sz="1300" spc="-65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300">
                <a:solidFill>
                  <a:srgbClr val="1F1F1F"/>
                </a:solidFill>
                <a:latin typeface="Arial"/>
                <a:cs typeface="Arial"/>
              </a:rPr>
              <a:t>teaching</a:t>
            </a:r>
            <a:r>
              <a:rPr sz="1300" spc="-3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300" spc="-25">
                <a:solidFill>
                  <a:srgbClr val="1F1F1F"/>
                </a:solidFill>
                <a:latin typeface="Arial"/>
                <a:cs typeface="Arial"/>
              </a:rPr>
              <a:t>experlences</a:t>
            </a:r>
            <a:r>
              <a:rPr sz="1300" spc="25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300">
                <a:solidFill>
                  <a:srgbClr val="1F1F1F"/>
                </a:solidFill>
                <a:latin typeface="Arial"/>
                <a:cs typeface="Arial"/>
              </a:rPr>
              <a:t>and</a:t>
            </a:r>
            <a:r>
              <a:rPr sz="1300" spc="-75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300" spc="-10">
                <a:solidFill>
                  <a:srgbClr val="1F1F1F"/>
                </a:solidFill>
                <a:latin typeface="Arial"/>
                <a:cs typeface="Arial"/>
              </a:rPr>
              <a:t>Ideas</a:t>
            </a:r>
            <a:endParaRPr sz="1300">
              <a:latin typeface="Arial"/>
              <a:cs typeface="Arial"/>
            </a:endParaRPr>
          </a:p>
          <a:p>
            <a:pPr marL="480695" indent="-165100">
              <a:lnSpc>
                <a:spcPts val="1610"/>
              </a:lnSpc>
              <a:buChar char="•"/>
              <a:tabLst>
                <a:tab pos="481330"/>
              </a:tabLst>
            </a:pPr>
            <a:r>
              <a:rPr sz="1400" spc="-30">
                <a:solidFill>
                  <a:srgbClr val="1F1F1F"/>
                </a:solidFill>
                <a:latin typeface="Arial"/>
                <a:cs typeface="Arial"/>
              </a:rPr>
              <a:t>contrlbute</a:t>
            </a:r>
            <a:r>
              <a:rPr sz="1400" spc="-4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-60">
                <a:solidFill>
                  <a:srgbClr val="212121"/>
                </a:solidFill>
                <a:latin typeface="Arial"/>
                <a:cs typeface="Arial"/>
              </a:rPr>
              <a:t>your</a:t>
            </a:r>
            <a:r>
              <a:rPr sz="140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400" spc="-95">
                <a:solidFill>
                  <a:srgbClr val="242424"/>
                </a:solidFill>
                <a:latin typeface="Arial"/>
                <a:cs typeface="Arial"/>
              </a:rPr>
              <a:t>vlews</a:t>
            </a:r>
            <a:r>
              <a:rPr sz="1400" spc="-6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400">
                <a:solidFill>
                  <a:srgbClr val="1F1F1F"/>
                </a:solidFill>
                <a:latin typeface="Arial"/>
                <a:cs typeface="Arial"/>
              </a:rPr>
              <a:t>to</a:t>
            </a:r>
            <a:r>
              <a:rPr sz="1400" spc="-8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-75">
                <a:solidFill>
                  <a:srgbClr val="1F1F1F"/>
                </a:solidFill>
                <a:latin typeface="Arial"/>
                <a:cs typeface="Arial"/>
              </a:rPr>
              <a:t>shape</a:t>
            </a:r>
            <a:r>
              <a:rPr sz="1400" spc="-105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-114">
                <a:solidFill>
                  <a:srgbClr val="212121"/>
                </a:solidFill>
                <a:latin typeface="Arial"/>
                <a:cs typeface="Arial"/>
              </a:rPr>
              <a:t>Hub</a:t>
            </a:r>
            <a:r>
              <a:rPr sz="1400" spc="-25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400" spc="-10">
                <a:solidFill>
                  <a:srgbClr val="1F1F1F"/>
                </a:solidFill>
                <a:latin typeface="Arial"/>
                <a:cs typeface="Arial"/>
              </a:rPr>
              <a:t>octlvlty</a:t>
            </a:r>
            <a:endParaRPr sz="1400">
              <a:latin typeface="Arial"/>
              <a:cs typeface="Arial"/>
            </a:endParaRPr>
          </a:p>
          <a:p>
            <a:pPr marL="479425" indent="-163195">
              <a:lnSpc>
                <a:spcPts val="1565"/>
              </a:lnSpc>
              <a:buChar char="•"/>
              <a:tabLst>
                <a:tab pos="480059"/>
              </a:tabLst>
            </a:pPr>
            <a:r>
              <a:rPr sz="1350" spc="-80">
                <a:solidFill>
                  <a:srgbClr val="1F1F1F"/>
                </a:solidFill>
                <a:latin typeface="Arial"/>
                <a:cs typeface="Arial"/>
              </a:rPr>
              <a:t>Stay</a:t>
            </a:r>
            <a:r>
              <a:rPr sz="1350" spc="-75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350" spc="-30">
                <a:solidFill>
                  <a:srgbClr val="1F1F1F"/>
                </a:solidFill>
                <a:latin typeface="Arial"/>
                <a:cs typeface="Arial"/>
              </a:rPr>
              <a:t>Informed</a:t>
            </a:r>
            <a:r>
              <a:rPr sz="1350" spc="-2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350" spc="-30">
                <a:solidFill>
                  <a:srgbClr val="1F1F1F"/>
                </a:solidFill>
                <a:latin typeface="Arial"/>
                <a:cs typeface="Arial"/>
              </a:rPr>
              <a:t>about</a:t>
            </a:r>
            <a:r>
              <a:rPr sz="1350" spc="-155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350" spc="-70">
                <a:solidFill>
                  <a:srgbClr val="1F1F1F"/>
                </a:solidFill>
                <a:latin typeface="Arial"/>
                <a:cs typeface="Arial"/>
              </a:rPr>
              <a:t>1undtng</a:t>
            </a:r>
            <a:r>
              <a:rPr sz="1350" spc="5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350" spc="-10">
                <a:solidFill>
                  <a:srgbClr val="1F1F1F"/>
                </a:solidFill>
                <a:latin typeface="Arial"/>
                <a:cs typeface="Arial"/>
              </a:rPr>
              <a:t>opportunklee</a:t>
            </a:r>
            <a:endParaRPr sz="1350">
              <a:latin typeface="Arial"/>
              <a:cs typeface="Arial"/>
            </a:endParaRPr>
          </a:p>
          <a:p>
            <a:pPr marL="474345">
              <a:lnSpc>
                <a:spcPts val="1630"/>
              </a:lnSpc>
            </a:pPr>
            <a:r>
              <a:rPr sz="1400" spc="-105">
                <a:solidFill>
                  <a:srgbClr val="1F1F1F"/>
                </a:solidFill>
                <a:latin typeface="Arial"/>
                <a:cs typeface="Arial"/>
              </a:rPr>
              <a:t>Learn</a:t>
            </a:r>
            <a:r>
              <a:rPr sz="1400" spc="-3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-40">
                <a:solidFill>
                  <a:srgbClr val="1F1F1F"/>
                </a:solidFill>
                <a:latin typeface="Arial"/>
                <a:cs typeface="Arial"/>
              </a:rPr>
              <a:t>about</a:t>
            </a:r>
            <a:r>
              <a:rPr sz="1400" spc="5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-35">
                <a:solidFill>
                  <a:srgbClr val="1F1F1F"/>
                </a:solidFill>
                <a:latin typeface="Arial"/>
                <a:cs typeface="Arial"/>
              </a:rPr>
              <a:t>current/upcoming</a:t>
            </a:r>
            <a:r>
              <a:rPr sz="1400" spc="-105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-10">
                <a:solidFill>
                  <a:srgbClr val="1F1F1F"/>
                </a:solidFill>
                <a:latin typeface="Arial"/>
                <a:cs typeface="Arial"/>
              </a:rPr>
              <a:t>pro|ecte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1.08.14"/>
  <p:tag name="AS_TITLE" val="Aspose.Slides for .NET 4.0 Client Profile"/>
  <p:tag name="AS_VERSION" val="21.8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18</Paragraphs>
  <Slides>1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5">
      <vt:lpstr>Arial</vt:lpstr>
      <vt:lpstr>Calibri</vt:lpstr>
      <vt:lpstr>Arial Black</vt:lpstr>
      <vt:lpstr>Office Theme</vt:lpstr>
      <vt:lpstr>GSW</vt:lpstr>
    </vt:vector>
  </TitlesOfParts>
  <LinksUpToDate>0</LinksUpToDate>
  <SharedDoc>0</SharedDoc>
  <HyperlinksChanged>0</HyperlinksChanged>
  <Application>Aspose.Slides for .NET</Application>
  <AppVersion>21.0800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2026-06-19T09:01:00.640</cp:lastPrinted>
  <dcterms:created xsi:type="dcterms:W3CDTF">2026-06-19T09:01:00Z</dcterms:created>
  <dcterms:modified xsi:type="dcterms:W3CDTF">2026-06-19T09:01:00Z</dcterms:modified>
</cp:coreProperties>
</file>